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0" r:id="rId5"/>
    <p:sldId id="257" r:id="rId6"/>
    <p:sldId id="259" r:id="rId7"/>
    <p:sldId id="264" r:id="rId8"/>
    <p:sldId id="263" r:id="rId9"/>
    <p:sldId id="261" r:id="rId10"/>
    <p:sldId id="262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657"/>
    <a:srgbClr val="014067"/>
    <a:srgbClr val="014E7D"/>
    <a:srgbClr val="3F3F3F"/>
    <a:srgbClr val="01456F"/>
    <a:srgbClr val="014B79"/>
    <a:srgbClr val="0937C9"/>
    <a:srgbClr val="002774"/>
    <a:srgbClr val="929A4A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74" autoAdjust="0"/>
  </p:normalViewPr>
  <p:slideViewPr>
    <p:cSldViewPr snapToGrid="0" showGuides="1">
      <p:cViewPr varScale="1">
        <p:scale>
          <a:sx n="73" d="100"/>
          <a:sy n="73" d="100"/>
        </p:scale>
        <p:origin x="618" y="7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E4FF33-EF78-4638-AE57-32C97D6A74FE}" type="doc">
      <dgm:prSet loTypeId="urn:microsoft.com/office/officeart/2005/8/layout/cycle4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3BA398-E110-4CB8-8067-80F34803FF98}">
      <dgm:prSet phldrT="[Text]"/>
      <dgm:spPr/>
      <dgm:t>
        <a:bodyPr/>
        <a:lstStyle/>
        <a:p>
          <a:r>
            <a:rPr lang="en-US" dirty="0" smtClean="0"/>
            <a:t>Strengths</a:t>
          </a:r>
          <a:endParaRPr lang="en-US" dirty="0"/>
        </a:p>
      </dgm:t>
    </dgm:pt>
    <dgm:pt modelId="{04B24650-567F-4897-AFD6-5EA499E432A1}" type="parTrans" cxnId="{4B14A93E-43D9-4FB9-902E-6BD878C1609A}">
      <dgm:prSet/>
      <dgm:spPr/>
      <dgm:t>
        <a:bodyPr/>
        <a:lstStyle/>
        <a:p>
          <a:endParaRPr lang="en-US"/>
        </a:p>
      </dgm:t>
    </dgm:pt>
    <dgm:pt modelId="{F548D27A-9DAF-401D-AAED-D5233D30AE74}" type="sibTrans" cxnId="{4B14A93E-43D9-4FB9-902E-6BD878C1609A}">
      <dgm:prSet/>
      <dgm:spPr/>
      <dgm:t>
        <a:bodyPr/>
        <a:lstStyle/>
        <a:p>
          <a:endParaRPr lang="en-US"/>
        </a:p>
      </dgm:t>
    </dgm:pt>
    <dgm:pt modelId="{FA0F4C9B-0F62-40B4-ADD5-FED94E4E5FEF}">
      <dgm:prSet phldrT="[Text]" phldr="1"/>
      <dgm:spPr/>
      <dgm:t>
        <a:bodyPr/>
        <a:lstStyle/>
        <a:p>
          <a:endParaRPr lang="en-US"/>
        </a:p>
      </dgm:t>
    </dgm:pt>
    <dgm:pt modelId="{13806B07-F14D-4753-B5F3-EA02776516EC}" type="parTrans" cxnId="{FD83EA40-2C2A-4E90-813C-35B5038CE0B6}">
      <dgm:prSet/>
      <dgm:spPr/>
      <dgm:t>
        <a:bodyPr/>
        <a:lstStyle/>
        <a:p>
          <a:endParaRPr lang="en-US"/>
        </a:p>
      </dgm:t>
    </dgm:pt>
    <dgm:pt modelId="{B635A8BE-2E6B-4363-BF2B-DA5782C931CD}" type="sibTrans" cxnId="{FD83EA40-2C2A-4E90-813C-35B5038CE0B6}">
      <dgm:prSet/>
      <dgm:spPr/>
      <dgm:t>
        <a:bodyPr/>
        <a:lstStyle/>
        <a:p>
          <a:endParaRPr lang="en-US"/>
        </a:p>
      </dgm:t>
    </dgm:pt>
    <dgm:pt modelId="{2C21719A-C5CC-44F9-9F5B-5DC7881BB81B}">
      <dgm:prSet phldrT="[Text]"/>
      <dgm:spPr/>
      <dgm:t>
        <a:bodyPr/>
        <a:lstStyle/>
        <a:p>
          <a:r>
            <a:rPr lang="en-US" dirty="0" smtClean="0"/>
            <a:t>weakness</a:t>
          </a:r>
          <a:endParaRPr lang="en-US" dirty="0"/>
        </a:p>
      </dgm:t>
    </dgm:pt>
    <dgm:pt modelId="{9B164E79-2CDB-4409-87EF-4CF28DD9B8FD}" type="parTrans" cxnId="{F2F6482E-777A-4B86-AFA4-E96C7764981E}">
      <dgm:prSet/>
      <dgm:spPr/>
      <dgm:t>
        <a:bodyPr/>
        <a:lstStyle/>
        <a:p>
          <a:endParaRPr lang="en-US"/>
        </a:p>
      </dgm:t>
    </dgm:pt>
    <dgm:pt modelId="{6FF3E24D-79D6-485D-AA61-B33193A08AA5}" type="sibTrans" cxnId="{F2F6482E-777A-4B86-AFA4-E96C7764981E}">
      <dgm:prSet/>
      <dgm:spPr/>
      <dgm:t>
        <a:bodyPr/>
        <a:lstStyle/>
        <a:p>
          <a:endParaRPr lang="en-US"/>
        </a:p>
      </dgm:t>
    </dgm:pt>
    <dgm:pt modelId="{28600676-646B-490E-8848-03269FB25D11}">
      <dgm:prSet phldrT="[Text]" phldr="1"/>
      <dgm:spPr/>
      <dgm:t>
        <a:bodyPr/>
        <a:lstStyle/>
        <a:p>
          <a:endParaRPr lang="en-US"/>
        </a:p>
      </dgm:t>
    </dgm:pt>
    <dgm:pt modelId="{3CC83EE4-3B58-42CB-B5D9-D9A07ACECDB8}" type="parTrans" cxnId="{61AD606F-BD43-4119-BD66-3C7E075304C9}">
      <dgm:prSet/>
      <dgm:spPr/>
      <dgm:t>
        <a:bodyPr/>
        <a:lstStyle/>
        <a:p>
          <a:endParaRPr lang="en-US"/>
        </a:p>
      </dgm:t>
    </dgm:pt>
    <dgm:pt modelId="{3D6C781D-F684-4101-9783-979272F49F6C}" type="sibTrans" cxnId="{61AD606F-BD43-4119-BD66-3C7E075304C9}">
      <dgm:prSet/>
      <dgm:spPr/>
      <dgm:t>
        <a:bodyPr/>
        <a:lstStyle/>
        <a:p>
          <a:endParaRPr lang="en-US"/>
        </a:p>
      </dgm:t>
    </dgm:pt>
    <dgm:pt modelId="{BD3E8348-6BBB-4199-850F-86B7DEE678A3}">
      <dgm:prSet phldrT="[Text]"/>
      <dgm:spPr/>
      <dgm:t>
        <a:bodyPr/>
        <a:lstStyle/>
        <a:p>
          <a:r>
            <a:rPr lang="en-US" dirty="0" smtClean="0"/>
            <a:t>Threats</a:t>
          </a:r>
          <a:endParaRPr lang="en-US" dirty="0"/>
        </a:p>
      </dgm:t>
    </dgm:pt>
    <dgm:pt modelId="{6F2814DF-73B7-4A8C-9E2D-B86E7A298EE0}" type="parTrans" cxnId="{EFEBEE2E-4C12-4052-82B7-761FF8AB7409}">
      <dgm:prSet/>
      <dgm:spPr/>
      <dgm:t>
        <a:bodyPr/>
        <a:lstStyle/>
        <a:p>
          <a:endParaRPr lang="en-US"/>
        </a:p>
      </dgm:t>
    </dgm:pt>
    <dgm:pt modelId="{F8232114-925F-42BD-ACD9-2F8391A48472}" type="sibTrans" cxnId="{EFEBEE2E-4C12-4052-82B7-761FF8AB7409}">
      <dgm:prSet/>
      <dgm:spPr/>
      <dgm:t>
        <a:bodyPr/>
        <a:lstStyle/>
        <a:p>
          <a:endParaRPr lang="en-US"/>
        </a:p>
      </dgm:t>
    </dgm:pt>
    <dgm:pt modelId="{62A81754-3EE7-4754-B575-9A42E15FF9B3}">
      <dgm:prSet phldrT="[Text]" phldr="1"/>
      <dgm:spPr/>
      <dgm:t>
        <a:bodyPr/>
        <a:lstStyle/>
        <a:p>
          <a:endParaRPr lang="en-US"/>
        </a:p>
      </dgm:t>
    </dgm:pt>
    <dgm:pt modelId="{BA0DBFD6-7DBC-44B7-9B63-8DC4ACD93DAF}" type="parTrans" cxnId="{9363634B-831E-4373-8A8A-AE543B828225}">
      <dgm:prSet/>
      <dgm:spPr/>
      <dgm:t>
        <a:bodyPr/>
        <a:lstStyle/>
        <a:p>
          <a:endParaRPr lang="en-US"/>
        </a:p>
      </dgm:t>
    </dgm:pt>
    <dgm:pt modelId="{104FE46F-3090-4FD7-BFBE-CB3E08905F16}" type="sibTrans" cxnId="{9363634B-831E-4373-8A8A-AE543B828225}">
      <dgm:prSet/>
      <dgm:spPr/>
      <dgm:t>
        <a:bodyPr/>
        <a:lstStyle/>
        <a:p>
          <a:endParaRPr lang="en-US"/>
        </a:p>
      </dgm:t>
    </dgm:pt>
    <dgm:pt modelId="{A68F6A4C-6995-4B1C-B931-1A15B56098D8}">
      <dgm:prSet phldrT="[Text]"/>
      <dgm:spPr/>
      <dgm:t>
        <a:bodyPr/>
        <a:lstStyle/>
        <a:p>
          <a:r>
            <a:rPr lang="en-US" dirty="0" err="1" smtClean="0"/>
            <a:t>Oppurtunities</a:t>
          </a:r>
          <a:endParaRPr lang="en-US" dirty="0"/>
        </a:p>
      </dgm:t>
    </dgm:pt>
    <dgm:pt modelId="{BD9E73A4-346E-44D1-B885-65FDF0F6CF51}" type="parTrans" cxnId="{40F37F7C-26D5-454F-BA5E-5D9F2D3E1EE1}">
      <dgm:prSet/>
      <dgm:spPr/>
      <dgm:t>
        <a:bodyPr/>
        <a:lstStyle/>
        <a:p>
          <a:endParaRPr lang="en-US"/>
        </a:p>
      </dgm:t>
    </dgm:pt>
    <dgm:pt modelId="{DD3CD5ED-E383-4702-B1A3-23BCF1DB31EA}" type="sibTrans" cxnId="{40F37F7C-26D5-454F-BA5E-5D9F2D3E1EE1}">
      <dgm:prSet/>
      <dgm:spPr/>
      <dgm:t>
        <a:bodyPr/>
        <a:lstStyle/>
        <a:p>
          <a:endParaRPr lang="en-US"/>
        </a:p>
      </dgm:t>
    </dgm:pt>
    <dgm:pt modelId="{A549AA32-1FD6-4381-8705-705F616F77AD}">
      <dgm:prSet phldrT="[Text]" phldr="1"/>
      <dgm:spPr/>
      <dgm:t>
        <a:bodyPr/>
        <a:lstStyle/>
        <a:p>
          <a:endParaRPr lang="en-US"/>
        </a:p>
      </dgm:t>
    </dgm:pt>
    <dgm:pt modelId="{CCFF4276-4FCF-45B7-9CAD-017D1EAA4939}" type="parTrans" cxnId="{E029393F-6108-441F-BBE3-08C165ED38A7}">
      <dgm:prSet/>
      <dgm:spPr/>
      <dgm:t>
        <a:bodyPr/>
        <a:lstStyle/>
        <a:p>
          <a:endParaRPr lang="en-US"/>
        </a:p>
      </dgm:t>
    </dgm:pt>
    <dgm:pt modelId="{EA1DDBBF-DBB0-4771-9BB1-E6E39ECBB08A}" type="sibTrans" cxnId="{E029393F-6108-441F-BBE3-08C165ED38A7}">
      <dgm:prSet/>
      <dgm:spPr/>
      <dgm:t>
        <a:bodyPr/>
        <a:lstStyle/>
        <a:p>
          <a:endParaRPr lang="en-US"/>
        </a:p>
      </dgm:t>
    </dgm:pt>
    <dgm:pt modelId="{54458407-437B-4DCC-9310-85778D598EA4}" type="pres">
      <dgm:prSet presAssocID="{8AE4FF33-EF78-4638-AE57-32C97D6A74F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E7F3266-26CF-4C51-B5B1-595A5E55037B}" type="pres">
      <dgm:prSet presAssocID="{8AE4FF33-EF78-4638-AE57-32C97D6A74FE}" presName="children" presStyleCnt="0"/>
      <dgm:spPr/>
    </dgm:pt>
    <dgm:pt modelId="{094F5EA2-599D-4276-B45F-C00C22D6C0E9}" type="pres">
      <dgm:prSet presAssocID="{8AE4FF33-EF78-4638-AE57-32C97D6A74FE}" presName="child1group" presStyleCnt="0"/>
      <dgm:spPr/>
    </dgm:pt>
    <dgm:pt modelId="{9D0657F6-FD3A-4339-A7D7-C4C5B8DDFEAC}" type="pres">
      <dgm:prSet presAssocID="{8AE4FF33-EF78-4638-AE57-32C97D6A74FE}" presName="child1" presStyleLbl="bgAcc1" presStyleIdx="0" presStyleCnt="4"/>
      <dgm:spPr/>
      <dgm:t>
        <a:bodyPr/>
        <a:lstStyle/>
        <a:p>
          <a:endParaRPr lang="en-US"/>
        </a:p>
      </dgm:t>
    </dgm:pt>
    <dgm:pt modelId="{5ADFA701-5B1D-43B2-9D37-60DA088519AF}" type="pres">
      <dgm:prSet presAssocID="{8AE4FF33-EF78-4638-AE57-32C97D6A74F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BF5523-A525-4D5B-943A-13E65C1BB283}" type="pres">
      <dgm:prSet presAssocID="{8AE4FF33-EF78-4638-AE57-32C97D6A74FE}" presName="child2group" presStyleCnt="0"/>
      <dgm:spPr/>
    </dgm:pt>
    <dgm:pt modelId="{52E70446-3577-4A1A-A18B-7C721A4AFD58}" type="pres">
      <dgm:prSet presAssocID="{8AE4FF33-EF78-4638-AE57-32C97D6A74FE}" presName="child2" presStyleLbl="bgAcc1" presStyleIdx="1" presStyleCnt="4"/>
      <dgm:spPr/>
      <dgm:t>
        <a:bodyPr/>
        <a:lstStyle/>
        <a:p>
          <a:endParaRPr lang="en-US"/>
        </a:p>
      </dgm:t>
    </dgm:pt>
    <dgm:pt modelId="{60CC00A5-FF96-47DD-9952-3EF3E40B4466}" type="pres">
      <dgm:prSet presAssocID="{8AE4FF33-EF78-4638-AE57-32C97D6A74F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2141D6-E851-4BCF-A53D-F97C443C750D}" type="pres">
      <dgm:prSet presAssocID="{8AE4FF33-EF78-4638-AE57-32C97D6A74FE}" presName="child3group" presStyleCnt="0"/>
      <dgm:spPr/>
    </dgm:pt>
    <dgm:pt modelId="{C707BF95-D12D-42D7-82D3-3A7C579CAF2D}" type="pres">
      <dgm:prSet presAssocID="{8AE4FF33-EF78-4638-AE57-32C97D6A74FE}" presName="child3" presStyleLbl="bgAcc1" presStyleIdx="2" presStyleCnt="4"/>
      <dgm:spPr/>
      <dgm:t>
        <a:bodyPr/>
        <a:lstStyle/>
        <a:p>
          <a:endParaRPr lang="en-US"/>
        </a:p>
      </dgm:t>
    </dgm:pt>
    <dgm:pt modelId="{3CFEE041-5A60-44D4-83AE-D80A62BF25D3}" type="pres">
      <dgm:prSet presAssocID="{8AE4FF33-EF78-4638-AE57-32C97D6A74F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F3175-EFFB-4CEC-B163-CB9B98A8AD58}" type="pres">
      <dgm:prSet presAssocID="{8AE4FF33-EF78-4638-AE57-32C97D6A74FE}" presName="child4group" presStyleCnt="0"/>
      <dgm:spPr/>
    </dgm:pt>
    <dgm:pt modelId="{040CDADC-9E02-4EE2-A27A-F78984B8398B}" type="pres">
      <dgm:prSet presAssocID="{8AE4FF33-EF78-4638-AE57-32C97D6A74FE}" presName="child4" presStyleLbl="bgAcc1" presStyleIdx="3" presStyleCnt="4"/>
      <dgm:spPr/>
      <dgm:t>
        <a:bodyPr/>
        <a:lstStyle/>
        <a:p>
          <a:endParaRPr lang="en-US"/>
        </a:p>
      </dgm:t>
    </dgm:pt>
    <dgm:pt modelId="{2745B239-055B-4001-9FF4-58A42B456840}" type="pres">
      <dgm:prSet presAssocID="{8AE4FF33-EF78-4638-AE57-32C97D6A74F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F3921C-F9D8-46F8-9483-AD322727FE03}" type="pres">
      <dgm:prSet presAssocID="{8AE4FF33-EF78-4638-AE57-32C97D6A74FE}" presName="childPlaceholder" presStyleCnt="0"/>
      <dgm:spPr/>
    </dgm:pt>
    <dgm:pt modelId="{2DCC434F-F630-4469-ACF0-156DFDC6F7E8}" type="pres">
      <dgm:prSet presAssocID="{8AE4FF33-EF78-4638-AE57-32C97D6A74FE}" presName="circle" presStyleCnt="0"/>
      <dgm:spPr/>
    </dgm:pt>
    <dgm:pt modelId="{FDB1CF01-1000-4D47-A2F2-29ABAF182C95}" type="pres">
      <dgm:prSet presAssocID="{8AE4FF33-EF78-4638-AE57-32C97D6A74FE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E4D8EB-8AC9-4AE8-9DF0-4B8BB956572F}" type="pres">
      <dgm:prSet presAssocID="{8AE4FF33-EF78-4638-AE57-32C97D6A74FE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C9567-AE21-4D89-8C99-69379CBA0944}" type="pres">
      <dgm:prSet presAssocID="{8AE4FF33-EF78-4638-AE57-32C97D6A74FE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D0C4F6-BBC1-443D-A913-B3D36A59A159}" type="pres">
      <dgm:prSet presAssocID="{8AE4FF33-EF78-4638-AE57-32C97D6A74FE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F41E10-9E88-4B9D-ADE2-8AF1742C07CD}" type="pres">
      <dgm:prSet presAssocID="{8AE4FF33-EF78-4638-AE57-32C97D6A74FE}" presName="quadrantPlaceholder" presStyleCnt="0"/>
      <dgm:spPr/>
    </dgm:pt>
    <dgm:pt modelId="{74FACDB8-4D69-4A2B-B7B0-90A9EE8560B3}" type="pres">
      <dgm:prSet presAssocID="{8AE4FF33-EF78-4638-AE57-32C97D6A74FE}" presName="center1" presStyleLbl="fgShp" presStyleIdx="0" presStyleCnt="2"/>
      <dgm:spPr/>
    </dgm:pt>
    <dgm:pt modelId="{074B408B-C92C-463B-8F07-9BB9E55B54DD}" type="pres">
      <dgm:prSet presAssocID="{8AE4FF33-EF78-4638-AE57-32C97D6A74FE}" presName="center2" presStyleLbl="fgShp" presStyleIdx="1" presStyleCnt="2"/>
      <dgm:spPr/>
    </dgm:pt>
  </dgm:ptLst>
  <dgm:cxnLst>
    <dgm:cxn modelId="{8D1A8D61-4AC1-4DC8-8F98-98BBC0EA13E8}" type="presOf" srcId="{28600676-646B-490E-8848-03269FB25D11}" destId="{60CC00A5-FF96-47DD-9952-3EF3E40B4466}" srcOrd="1" destOrd="0" presId="urn:microsoft.com/office/officeart/2005/8/layout/cycle4"/>
    <dgm:cxn modelId="{D071E9E7-3A74-4106-BBEB-E5033DDBB991}" type="presOf" srcId="{A549AA32-1FD6-4381-8705-705F616F77AD}" destId="{2745B239-055B-4001-9FF4-58A42B456840}" srcOrd="1" destOrd="0" presId="urn:microsoft.com/office/officeart/2005/8/layout/cycle4"/>
    <dgm:cxn modelId="{E029393F-6108-441F-BBE3-08C165ED38A7}" srcId="{A68F6A4C-6995-4B1C-B931-1A15B56098D8}" destId="{A549AA32-1FD6-4381-8705-705F616F77AD}" srcOrd="0" destOrd="0" parTransId="{CCFF4276-4FCF-45B7-9CAD-017D1EAA4939}" sibTransId="{EA1DDBBF-DBB0-4771-9BB1-E6E39ECBB08A}"/>
    <dgm:cxn modelId="{418BCBE8-8625-4B19-B373-74B939842A16}" type="presOf" srcId="{8AE4FF33-EF78-4638-AE57-32C97D6A74FE}" destId="{54458407-437B-4DCC-9310-85778D598EA4}" srcOrd="0" destOrd="0" presId="urn:microsoft.com/office/officeart/2005/8/layout/cycle4"/>
    <dgm:cxn modelId="{40F37F7C-26D5-454F-BA5E-5D9F2D3E1EE1}" srcId="{8AE4FF33-EF78-4638-AE57-32C97D6A74FE}" destId="{A68F6A4C-6995-4B1C-B931-1A15B56098D8}" srcOrd="3" destOrd="0" parTransId="{BD9E73A4-346E-44D1-B885-65FDF0F6CF51}" sibTransId="{DD3CD5ED-E383-4702-B1A3-23BCF1DB31EA}"/>
    <dgm:cxn modelId="{61AD606F-BD43-4119-BD66-3C7E075304C9}" srcId="{2C21719A-C5CC-44F9-9F5B-5DC7881BB81B}" destId="{28600676-646B-490E-8848-03269FB25D11}" srcOrd="0" destOrd="0" parTransId="{3CC83EE4-3B58-42CB-B5D9-D9A07ACECDB8}" sibTransId="{3D6C781D-F684-4101-9783-979272F49F6C}"/>
    <dgm:cxn modelId="{9363634B-831E-4373-8A8A-AE543B828225}" srcId="{BD3E8348-6BBB-4199-850F-86B7DEE678A3}" destId="{62A81754-3EE7-4754-B575-9A42E15FF9B3}" srcOrd="0" destOrd="0" parTransId="{BA0DBFD6-7DBC-44B7-9B63-8DC4ACD93DAF}" sibTransId="{104FE46F-3090-4FD7-BFBE-CB3E08905F16}"/>
    <dgm:cxn modelId="{3223D2C5-EA01-4EF1-BD30-088CFFA6EE20}" type="presOf" srcId="{A68F6A4C-6995-4B1C-B931-1A15B56098D8}" destId="{37D0C4F6-BBC1-443D-A913-B3D36A59A159}" srcOrd="0" destOrd="0" presId="urn:microsoft.com/office/officeart/2005/8/layout/cycle4"/>
    <dgm:cxn modelId="{4B14A93E-43D9-4FB9-902E-6BD878C1609A}" srcId="{8AE4FF33-EF78-4638-AE57-32C97D6A74FE}" destId="{2B3BA398-E110-4CB8-8067-80F34803FF98}" srcOrd="0" destOrd="0" parTransId="{04B24650-567F-4897-AFD6-5EA499E432A1}" sibTransId="{F548D27A-9DAF-401D-AAED-D5233D30AE74}"/>
    <dgm:cxn modelId="{F2F6482E-777A-4B86-AFA4-E96C7764981E}" srcId="{8AE4FF33-EF78-4638-AE57-32C97D6A74FE}" destId="{2C21719A-C5CC-44F9-9F5B-5DC7881BB81B}" srcOrd="1" destOrd="0" parTransId="{9B164E79-2CDB-4409-87EF-4CF28DD9B8FD}" sibTransId="{6FF3E24D-79D6-485D-AA61-B33193A08AA5}"/>
    <dgm:cxn modelId="{25532C8D-A544-4B02-96B2-B1D65F767E9E}" type="presOf" srcId="{BD3E8348-6BBB-4199-850F-86B7DEE678A3}" destId="{410C9567-AE21-4D89-8C99-69379CBA0944}" srcOrd="0" destOrd="0" presId="urn:microsoft.com/office/officeart/2005/8/layout/cycle4"/>
    <dgm:cxn modelId="{CC56759E-D23B-48EE-A015-1E71212522B1}" type="presOf" srcId="{28600676-646B-490E-8848-03269FB25D11}" destId="{52E70446-3577-4A1A-A18B-7C721A4AFD58}" srcOrd="0" destOrd="0" presId="urn:microsoft.com/office/officeart/2005/8/layout/cycle4"/>
    <dgm:cxn modelId="{0B410103-480A-42D6-B651-38E67258516C}" type="presOf" srcId="{2B3BA398-E110-4CB8-8067-80F34803FF98}" destId="{FDB1CF01-1000-4D47-A2F2-29ABAF182C95}" srcOrd="0" destOrd="0" presId="urn:microsoft.com/office/officeart/2005/8/layout/cycle4"/>
    <dgm:cxn modelId="{30E53ED6-75D8-405B-8618-9277031C40C1}" type="presOf" srcId="{FA0F4C9B-0F62-40B4-ADD5-FED94E4E5FEF}" destId="{5ADFA701-5B1D-43B2-9D37-60DA088519AF}" srcOrd="1" destOrd="0" presId="urn:microsoft.com/office/officeart/2005/8/layout/cycle4"/>
    <dgm:cxn modelId="{1E2046AA-BE56-43DF-97EA-3EA807648581}" type="presOf" srcId="{FA0F4C9B-0F62-40B4-ADD5-FED94E4E5FEF}" destId="{9D0657F6-FD3A-4339-A7D7-C4C5B8DDFEAC}" srcOrd="0" destOrd="0" presId="urn:microsoft.com/office/officeart/2005/8/layout/cycle4"/>
    <dgm:cxn modelId="{5AD4F2C0-41F8-4856-8499-1EBB7EBCB1B3}" type="presOf" srcId="{A549AA32-1FD6-4381-8705-705F616F77AD}" destId="{040CDADC-9E02-4EE2-A27A-F78984B8398B}" srcOrd="0" destOrd="0" presId="urn:microsoft.com/office/officeart/2005/8/layout/cycle4"/>
    <dgm:cxn modelId="{FD83EA40-2C2A-4E90-813C-35B5038CE0B6}" srcId="{2B3BA398-E110-4CB8-8067-80F34803FF98}" destId="{FA0F4C9B-0F62-40B4-ADD5-FED94E4E5FEF}" srcOrd="0" destOrd="0" parTransId="{13806B07-F14D-4753-B5F3-EA02776516EC}" sibTransId="{B635A8BE-2E6B-4363-BF2B-DA5782C931CD}"/>
    <dgm:cxn modelId="{DE54DAD2-3DB1-4352-97E9-8124AC27FB15}" type="presOf" srcId="{2C21719A-C5CC-44F9-9F5B-5DC7881BB81B}" destId="{F3E4D8EB-8AC9-4AE8-9DF0-4B8BB956572F}" srcOrd="0" destOrd="0" presId="urn:microsoft.com/office/officeart/2005/8/layout/cycle4"/>
    <dgm:cxn modelId="{DE3B6EB1-A543-4AC1-B2CA-8A6BAFA29427}" type="presOf" srcId="{62A81754-3EE7-4754-B575-9A42E15FF9B3}" destId="{3CFEE041-5A60-44D4-83AE-D80A62BF25D3}" srcOrd="1" destOrd="0" presId="urn:microsoft.com/office/officeart/2005/8/layout/cycle4"/>
    <dgm:cxn modelId="{EFEBEE2E-4C12-4052-82B7-761FF8AB7409}" srcId="{8AE4FF33-EF78-4638-AE57-32C97D6A74FE}" destId="{BD3E8348-6BBB-4199-850F-86B7DEE678A3}" srcOrd="2" destOrd="0" parTransId="{6F2814DF-73B7-4A8C-9E2D-B86E7A298EE0}" sibTransId="{F8232114-925F-42BD-ACD9-2F8391A48472}"/>
    <dgm:cxn modelId="{BC816770-DBC0-4F58-94B1-6709FC773A8D}" type="presOf" srcId="{62A81754-3EE7-4754-B575-9A42E15FF9B3}" destId="{C707BF95-D12D-42D7-82D3-3A7C579CAF2D}" srcOrd="0" destOrd="0" presId="urn:microsoft.com/office/officeart/2005/8/layout/cycle4"/>
    <dgm:cxn modelId="{35CB37B0-283D-424D-AE7D-2F46600B1211}" type="presParOf" srcId="{54458407-437B-4DCC-9310-85778D598EA4}" destId="{CE7F3266-26CF-4C51-B5B1-595A5E55037B}" srcOrd="0" destOrd="0" presId="urn:microsoft.com/office/officeart/2005/8/layout/cycle4"/>
    <dgm:cxn modelId="{86265840-1C11-4B22-83F8-40A79B9B4258}" type="presParOf" srcId="{CE7F3266-26CF-4C51-B5B1-595A5E55037B}" destId="{094F5EA2-599D-4276-B45F-C00C22D6C0E9}" srcOrd="0" destOrd="0" presId="urn:microsoft.com/office/officeart/2005/8/layout/cycle4"/>
    <dgm:cxn modelId="{9EEC7891-E73C-4F2C-AD18-60F19195995F}" type="presParOf" srcId="{094F5EA2-599D-4276-B45F-C00C22D6C0E9}" destId="{9D0657F6-FD3A-4339-A7D7-C4C5B8DDFEAC}" srcOrd="0" destOrd="0" presId="urn:microsoft.com/office/officeart/2005/8/layout/cycle4"/>
    <dgm:cxn modelId="{F8452085-E5E9-4FE3-A10F-34D010317BF1}" type="presParOf" srcId="{094F5EA2-599D-4276-B45F-C00C22D6C0E9}" destId="{5ADFA701-5B1D-43B2-9D37-60DA088519AF}" srcOrd="1" destOrd="0" presId="urn:microsoft.com/office/officeart/2005/8/layout/cycle4"/>
    <dgm:cxn modelId="{6B94E735-6588-4CE8-855D-3220A938DC6B}" type="presParOf" srcId="{CE7F3266-26CF-4C51-B5B1-595A5E55037B}" destId="{75BF5523-A525-4D5B-943A-13E65C1BB283}" srcOrd="1" destOrd="0" presId="urn:microsoft.com/office/officeart/2005/8/layout/cycle4"/>
    <dgm:cxn modelId="{134116DE-B2B0-4A9E-931C-2BDA90DF4122}" type="presParOf" srcId="{75BF5523-A525-4D5B-943A-13E65C1BB283}" destId="{52E70446-3577-4A1A-A18B-7C721A4AFD58}" srcOrd="0" destOrd="0" presId="urn:microsoft.com/office/officeart/2005/8/layout/cycle4"/>
    <dgm:cxn modelId="{5B3D92B3-84AB-4FE6-A6DB-50D7C52BDE89}" type="presParOf" srcId="{75BF5523-A525-4D5B-943A-13E65C1BB283}" destId="{60CC00A5-FF96-47DD-9952-3EF3E40B4466}" srcOrd="1" destOrd="0" presId="urn:microsoft.com/office/officeart/2005/8/layout/cycle4"/>
    <dgm:cxn modelId="{617E0596-010C-42DB-A673-E881359CF0F4}" type="presParOf" srcId="{CE7F3266-26CF-4C51-B5B1-595A5E55037B}" destId="{192141D6-E851-4BCF-A53D-F97C443C750D}" srcOrd="2" destOrd="0" presId="urn:microsoft.com/office/officeart/2005/8/layout/cycle4"/>
    <dgm:cxn modelId="{862F78A6-3EA8-4775-9543-DD70666613F9}" type="presParOf" srcId="{192141D6-E851-4BCF-A53D-F97C443C750D}" destId="{C707BF95-D12D-42D7-82D3-3A7C579CAF2D}" srcOrd="0" destOrd="0" presId="urn:microsoft.com/office/officeart/2005/8/layout/cycle4"/>
    <dgm:cxn modelId="{2C622EAE-7679-458F-8121-BF55FE0BB88C}" type="presParOf" srcId="{192141D6-E851-4BCF-A53D-F97C443C750D}" destId="{3CFEE041-5A60-44D4-83AE-D80A62BF25D3}" srcOrd="1" destOrd="0" presId="urn:microsoft.com/office/officeart/2005/8/layout/cycle4"/>
    <dgm:cxn modelId="{18C38766-D308-40CF-91C5-63BC82A7500F}" type="presParOf" srcId="{CE7F3266-26CF-4C51-B5B1-595A5E55037B}" destId="{401F3175-EFFB-4CEC-B163-CB9B98A8AD58}" srcOrd="3" destOrd="0" presId="urn:microsoft.com/office/officeart/2005/8/layout/cycle4"/>
    <dgm:cxn modelId="{F4E4E737-21B0-4C24-BA0E-6CE46C4B114C}" type="presParOf" srcId="{401F3175-EFFB-4CEC-B163-CB9B98A8AD58}" destId="{040CDADC-9E02-4EE2-A27A-F78984B8398B}" srcOrd="0" destOrd="0" presId="urn:microsoft.com/office/officeart/2005/8/layout/cycle4"/>
    <dgm:cxn modelId="{FD593E2E-D924-433C-B797-4AF4B9B11CE6}" type="presParOf" srcId="{401F3175-EFFB-4CEC-B163-CB9B98A8AD58}" destId="{2745B239-055B-4001-9FF4-58A42B456840}" srcOrd="1" destOrd="0" presId="urn:microsoft.com/office/officeart/2005/8/layout/cycle4"/>
    <dgm:cxn modelId="{4CA17C1A-C775-4A33-BB0A-C1FC0C3C16EB}" type="presParOf" srcId="{CE7F3266-26CF-4C51-B5B1-595A5E55037B}" destId="{40F3921C-F9D8-46F8-9483-AD322727FE03}" srcOrd="4" destOrd="0" presId="urn:microsoft.com/office/officeart/2005/8/layout/cycle4"/>
    <dgm:cxn modelId="{7B1A5462-A12A-4E0D-9393-F74036F385EF}" type="presParOf" srcId="{54458407-437B-4DCC-9310-85778D598EA4}" destId="{2DCC434F-F630-4469-ACF0-156DFDC6F7E8}" srcOrd="1" destOrd="0" presId="urn:microsoft.com/office/officeart/2005/8/layout/cycle4"/>
    <dgm:cxn modelId="{2752C24D-1AF5-4D06-9B2B-B41E4396FAAF}" type="presParOf" srcId="{2DCC434F-F630-4469-ACF0-156DFDC6F7E8}" destId="{FDB1CF01-1000-4D47-A2F2-29ABAF182C95}" srcOrd="0" destOrd="0" presId="urn:microsoft.com/office/officeart/2005/8/layout/cycle4"/>
    <dgm:cxn modelId="{5E9E22F8-B446-4AD7-BC1A-F61A3ECC22E4}" type="presParOf" srcId="{2DCC434F-F630-4469-ACF0-156DFDC6F7E8}" destId="{F3E4D8EB-8AC9-4AE8-9DF0-4B8BB956572F}" srcOrd="1" destOrd="0" presId="urn:microsoft.com/office/officeart/2005/8/layout/cycle4"/>
    <dgm:cxn modelId="{47C10554-17D7-48C1-ADE3-8424D232495B}" type="presParOf" srcId="{2DCC434F-F630-4469-ACF0-156DFDC6F7E8}" destId="{410C9567-AE21-4D89-8C99-69379CBA0944}" srcOrd="2" destOrd="0" presId="urn:microsoft.com/office/officeart/2005/8/layout/cycle4"/>
    <dgm:cxn modelId="{8B66BC06-6174-449E-92D7-D269A5A94664}" type="presParOf" srcId="{2DCC434F-F630-4469-ACF0-156DFDC6F7E8}" destId="{37D0C4F6-BBC1-443D-A913-B3D36A59A159}" srcOrd="3" destOrd="0" presId="urn:microsoft.com/office/officeart/2005/8/layout/cycle4"/>
    <dgm:cxn modelId="{3AAFD413-37CC-415A-B00C-B7517552346D}" type="presParOf" srcId="{2DCC434F-F630-4469-ACF0-156DFDC6F7E8}" destId="{3AF41E10-9E88-4B9D-ADE2-8AF1742C07CD}" srcOrd="4" destOrd="0" presId="urn:microsoft.com/office/officeart/2005/8/layout/cycle4"/>
    <dgm:cxn modelId="{3FD5420F-E6F6-48F2-8AE4-21BE58B3821D}" type="presParOf" srcId="{54458407-437B-4DCC-9310-85778D598EA4}" destId="{74FACDB8-4D69-4A2B-B7B0-90A9EE8560B3}" srcOrd="2" destOrd="0" presId="urn:microsoft.com/office/officeart/2005/8/layout/cycle4"/>
    <dgm:cxn modelId="{05D6724D-15BE-4D73-844B-F92E145D6EB9}" type="presParOf" srcId="{54458407-437B-4DCC-9310-85778D598EA4}" destId="{074B408B-C92C-463B-8F07-9BB9E55B54D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EB7035-E742-43B0-BD98-85D9FE37CF03}" type="doc">
      <dgm:prSet loTypeId="urn:microsoft.com/office/officeart/2011/layout/HexagonRadial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C27BC0-D6CA-498A-9D80-39E8498AB025}">
      <dgm:prSet phldrT="[Text]"/>
      <dgm:spPr/>
      <dgm:t>
        <a:bodyPr/>
        <a:lstStyle/>
        <a:p>
          <a:r>
            <a:rPr lang="en-US" dirty="0" smtClean="0"/>
            <a:t>pestle</a:t>
          </a:r>
          <a:endParaRPr lang="en-US" dirty="0"/>
        </a:p>
      </dgm:t>
    </dgm:pt>
    <dgm:pt modelId="{9A07DD51-909F-4DD5-9EDB-ADBFD0E5DCD9}" type="parTrans" cxnId="{01325AC8-3206-4241-BC9D-A1AC477F21A2}">
      <dgm:prSet/>
      <dgm:spPr/>
      <dgm:t>
        <a:bodyPr/>
        <a:lstStyle/>
        <a:p>
          <a:endParaRPr lang="en-US"/>
        </a:p>
      </dgm:t>
    </dgm:pt>
    <dgm:pt modelId="{B19A19F4-6863-4E68-B40F-44931AB09FBB}" type="sibTrans" cxnId="{01325AC8-3206-4241-BC9D-A1AC477F21A2}">
      <dgm:prSet/>
      <dgm:spPr/>
      <dgm:t>
        <a:bodyPr/>
        <a:lstStyle/>
        <a:p>
          <a:endParaRPr lang="en-US"/>
        </a:p>
      </dgm:t>
    </dgm:pt>
    <dgm:pt modelId="{AE5BE429-180A-4169-853A-37CA309921D5}">
      <dgm:prSet phldrT="[Text]"/>
      <dgm:spPr/>
      <dgm:t>
        <a:bodyPr/>
        <a:lstStyle/>
        <a:p>
          <a:r>
            <a:rPr lang="en-US" dirty="0" smtClean="0"/>
            <a:t>political</a:t>
          </a:r>
          <a:endParaRPr lang="en-US" dirty="0"/>
        </a:p>
      </dgm:t>
    </dgm:pt>
    <dgm:pt modelId="{34D66470-6D6A-4B70-BCC6-CF3410510B8A}" type="parTrans" cxnId="{C071F571-FE3A-4959-89DE-A9A40A21D4C3}">
      <dgm:prSet/>
      <dgm:spPr/>
      <dgm:t>
        <a:bodyPr/>
        <a:lstStyle/>
        <a:p>
          <a:endParaRPr lang="en-US"/>
        </a:p>
      </dgm:t>
    </dgm:pt>
    <dgm:pt modelId="{62263E5B-C3FE-45CA-8A23-55953EC258D9}" type="sibTrans" cxnId="{C071F571-FE3A-4959-89DE-A9A40A21D4C3}">
      <dgm:prSet/>
      <dgm:spPr/>
      <dgm:t>
        <a:bodyPr/>
        <a:lstStyle/>
        <a:p>
          <a:endParaRPr lang="en-US"/>
        </a:p>
      </dgm:t>
    </dgm:pt>
    <dgm:pt modelId="{7CB7C06F-DDD0-43F8-828D-28CB7A52E2CE}">
      <dgm:prSet phldrT="[Text]"/>
      <dgm:spPr/>
      <dgm:t>
        <a:bodyPr/>
        <a:lstStyle/>
        <a:p>
          <a:r>
            <a:rPr lang="en-US" dirty="0" smtClean="0"/>
            <a:t>economical</a:t>
          </a:r>
          <a:endParaRPr lang="en-US" dirty="0"/>
        </a:p>
      </dgm:t>
    </dgm:pt>
    <dgm:pt modelId="{3B96C765-6032-483A-BD2D-4B22A0FC4144}" type="parTrans" cxnId="{B8C0A708-2A47-4EFA-8C1B-0D634F5C0789}">
      <dgm:prSet/>
      <dgm:spPr/>
      <dgm:t>
        <a:bodyPr/>
        <a:lstStyle/>
        <a:p>
          <a:endParaRPr lang="en-US"/>
        </a:p>
      </dgm:t>
    </dgm:pt>
    <dgm:pt modelId="{4A0AE3BF-CC2A-4018-8549-8120F77ED405}" type="sibTrans" cxnId="{B8C0A708-2A47-4EFA-8C1B-0D634F5C0789}">
      <dgm:prSet/>
      <dgm:spPr/>
      <dgm:t>
        <a:bodyPr/>
        <a:lstStyle/>
        <a:p>
          <a:endParaRPr lang="en-US"/>
        </a:p>
      </dgm:t>
    </dgm:pt>
    <dgm:pt modelId="{0BD75993-2EED-42FF-86CA-39B20A253FB2}">
      <dgm:prSet phldrT="[Text]"/>
      <dgm:spPr/>
      <dgm:t>
        <a:bodyPr/>
        <a:lstStyle/>
        <a:p>
          <a:r>
            <a:rPr lang="en-US" dirty="0" smtClean="0"/>
            <a:t>social</a:t>
          </a:r>
          <a:endParaRPr lang="en-US" dirty="0"/>
        </a:p>
      </dgm:t>
    </dgm:pt>
    <dgm:pt modelId="{00C11C7B-8BB1-494C-9498-63ABD3BF81AF}" type="parTrans" cxnId="{B465BF58-1D11-40B4-B1EE-877BDF856DF9}">
      <dgm:prSet/>
      <dgm:spPr/>
      <dgm:t>
        <a:bodyPr/>
        <a:lstStyle/>
        <a:p>
          <a:endParaRPr lang="en-US"/>
        </a:p>
      </dgm:t>
    </dgm:pt>
    <dgm:pt modelId="{871FFBA3-6C73-4B95-98CB-795DCD19AC66}" type="sibTrans" cxnId="{B465BF58-1D11-40B4-B1EE-877BDF856DF9}">
      <dgm:prSet/>
      <dgm:spPr/>
      <dgm:t>
        <a:bodyPr/>
        <a:lstStyle/>
        <a:p>
          <a:endParaRPr lang="en-US"/>
        </a:p>
      </dgm:t>
    </dgm:pt>
    <dgm:pt modelId="{E98C0EC5-BC5B-4DDE-A588-65A02BF64544}">
      <dgm:prSet phldrT="[Text]"/>
      <dgm:spPr/>
      <dgm:t>
        <a:bodyPr/>
        <a:lstStyle/>
        <a:p>
          <a:r>
            <a:rPr lang="en-US" dirty="0" smtClean="0"/>
            <a:t>technological</a:t>
          </a:r>
          <a:endParaRPr lang="en-US" dirty="0"/>
        </a:p>
      </dgm:t>
    </dgm:pt>
    <dgm:pt modelId="{51011AB6-E894-4D9A-9327-86678D64E7F5}" type="parTrans" cxnId="{9F42F71D-F5BB-4250-A511-6F7655EC8BDC}">
      <dgm:prSet/>
      <dgm:spPr/>
      <dgm:t>
        <a:bodyPr/>
        <a:lstStyle/>
        <a:p>
          <a:endParaRPr lang="en-US"/>
        </a:p>
      </dgm:t>
    </dgm:pt>
    <dgm:pt modelId="{9444BD9F-171B-4EEB-8EF8-BE7E5C02AC28}" type="sibTrans" cxnId="{9F42F71D-F5BB-4250-A511-6F7655EC8BDC}">
      <dgm:prSet/>
      <dgm:spPr/>
      <dgm:t>
        <a:bodyPr/>
        <a:lstStyle/>
        <a:p>
          <a:endParaRPr lang="en-US"/>
        </a:p>
      </dgm:t>
    </dgm:pt>
    <dgm:pt modelId="{858FAB19-0A6F-4633-B1B6-8C785D8C4E96}">
      <dgm:prSet phldrT="[Text]"/>
      <dgm:spPr/>
      <dgm:t>
        <a:bodyPr/>
        <a:lstStyle/>
        <a:p>
          <a:r>
            <a:rPr lang="en-US" dirty="0" smtClean="0"/>
            <a:t>Legal</a:t>
          </a:r>
          <a:endParaRPr lang="en-US" dirty="0"/>
        </a:p>
      </dgm:t>
    </dgm:pt>
    <dgm:pt modelId="{80307890-FE89-4C4F-82CD-22C75B6AED72}" type="parTrans" cxnId="{4C72236C-4AD1-4A98-9A92-5350BCADAD3C}">
      <dgm:prSet/>
      <dgm:spPr/>
      <dgm:t>
        <a:bodyPr/>
        <a:lstStyle/>
        <a:p>
          <a:endParaRPr lang="en-US"/>
        </a:p>
      </dgm:t>
    </dgm:pt>
    <dgm:pt modelId="{BC3C1FD7-3CD7-4387-86BF-54F911FF9FC2}" type="sibTrans" cxnId="{4C72236C-4AD1-4A98-9A92-5350BCADAD3C}">
      <dgm:prSet/>
      <dgm:spPr/>
      <dgm:t>
        <a:bodyPr/>
        <a:lstStyle/>
        <a:p>
          <a:endParaRPr lang="en-US"/>
        </a:p>
      </dgm:t>
    </dgm:pt>
    <dgm:pt modelId="{21993CFD-95F2-45CA-A21E-1E58D2E35BF2}">
      <dgm:prSet phldrT="[Text]"/>
      <dgm:spPr/>
      <dgm:t>
        <a:bodyPr/>
        <a:lstStyle/>
        <a:p>
          <a:r>
            <a:rPr lang="en-US" dirty="0" err="1" smtClean="0"/>
            <a:t>enivironmental</a:t>
          </a:r>
          <a:endParaRPr lang="en-US" dirty="0"/>
        </a:p>
      </dgm:t>
    </dgm:pt>
    <dgm:pt modelId="{D23C5D8F-3B0A-43E4-BC37-DE6B35FFA0D7}" type="parTrans" cxnId="{F9441BC1-11F8-4475-86DD-9E254C303D8B}">
      <dgm:prSet/>
      <dgm:spPr/>
      <dgm:t>
        <a:bodyPr/>
        <a:lstStyle/>
        <a:p>
          <a:endParaRPr lang="en-US"/>
        </a:p>
      </dgm:t>
    </dgm:pt>
    <dgm:pt modelId="{5DAD73C0-CB6A-4131-BCF4-D059357C94C5}" type="sibTrans" cxnId="{F9441BC1-11F8-4475-86DD-9E254C303D8B}">
      <dgm:prSet/>
      <dgm:spPr/>
      <dgm:t>
        <a:bodyPr/>
        <a:lstStyle/>
        <a:p>
          <a:endParaRPr lang="en-US"/>
        </a:p>
      </dgm:t>
    </dgm:pt>
    <dgm:pt modelId="{7DC4C4C2-DE88-4B5A-9529-7F9C2F9E29AE}" type="pres">
      <dgm:prSet presAssocID="{04EB7035-E742-43B0-BD98-85D9FE37CF03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81CCD74-9F22-44DC-AD9F-78979161C2B4}" type="pres">
      <dgm:prSet presAssocID="{2AC27BC0-D6CA-498A-9D80-39E8498AB025}" presName="Parent" presStyleLbl="node0" presStyleIdx="0" presStyleCnt="1">
        <dgm:presLayoutVars>
          <dgm:chMax val="6"/>
          <dgm:chPref val="6"/>
        </dgm:presLayoutVars>
      </dgm:prSet>
      <dgm:spPr/>
      <dgm:t>
        <a:bodyPr/>
        <a:lstStyle/>
        <a:p>
          <a:endParaRPr lang="en-US"/>
        </a:p>
      </dgm:t>
    </dgm:pt>
    <dgm:pt modelId="{E22A238B-3F24-42BD-A03B-996F7CBDC3C7}" type="pres">
      <dgm:prSet presAssocID="{AE5BE429-180A-4169-853A-37CA309921D5}" presName="Accent1" presStyleCnt="0"/>
      <dgm:spPr/>
    </dgm:pt>
    <dgm:pt modelId="{7158531E-D99F-4415-BF04-25667F6FD455}" type="pres">
      <dgm:prSet presAssocID="{AE5BE429-180A-4169-853A-37CA309921D5}" presName="Accent" presStyleLbl="bgShp" presStyleIdx="0" presStyleCnt="6"/>
      <dgm:spPr/>
    </dgm:pt>
    <dgm:pt modelId="{491AC38B-B11A-4611-B9A2-15BE71310293}" type="pres">
      <dgm:prSet presAssocID="{AE5BE429-180A-4169-853A-37CA309921D5}" presName="Child1" presStyleLbl="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A4A6A8-397A-4F3E-B3FF-5D641C929A2F}" type="pres">
      <dgm:prSet presAssocID="{7CB7C06F-DDD0-43F8-828D-28CB7A52E2CE}" presName="Accent2" presStyleCnt="0"/>
      <dgm:spPr/>
    </dgm:pt>
    <dgm:pt modelId="{81AA5311-1128-44CC-B461-D371B4D1A2CC}" type="pres">
      <dgm:prSet presAssocID="{7CB7C06F-DDD0-43F8-828D-28CB7A52E2CE}" presName="Accent" presStyleLbl="bgShp" presStyleIdx="1" presStyleCnt="6"/>
      <dgm:spPr/>
    </dgm:pt>
    <dgm:pt modelId="{AECDA7C6-43C4-4BEF-A137-3A1EF222EF0E}" type="pres">
      <dgm:prSet presAssocID="{7CB7C06F-DDD0-43F8-828D-28CB7A52E2CE}" presName="Child2" presStyleLbl="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032A8E-1669-4F0D-AE23-9C2C81E3E547}" type="pres">
      <dgm:prSet presAssocID="{0BD75993-2EED-42FF-86CA-39B20A253FB2}" presName="Accent3" presStyleCnt="0"/>
      <dgm:spPr/>
    </dgm:pt>
    <dgm:pt modelId="{BDF24A23-EDE8-4072-9376-9AA956C1C64A}" type="pres">
      <dgm:prSet presAssocID="{0BD75993-2EED-42FF-86CA-39B20A253FB2}" presName="Accent" presStyleLbl="bgShp" presStyleIdx="2" presStyleCnt="6"/>
      <dgm:spPr/>
    </dgm:pt>
    <dgm:pt modelId="{EA07A3C3-A9F8-48AE-919D-1608A7F51554}" type="pres">
      <dgm:prSet presAssocID="{0BD75993-2EED-42FF-86CA-39B20A253FB2}" presName="Child3" presStyleLbl="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E534A8-0CFC-46C9-9DE8-2F9C6B21FD5A}" type="pres">
      <dgm:prSet presAssocID="{E98C0EC5-BC5B-4DDE-A588-65A02BF64544}" presName="Accent4" presStyleCnt="0"/>
      <dgm:spPr/>
    </dgm:pt>
    <dgm:pt modelId="{B578D54F-B5FC-4090-9C84-6E8C28D64865}" type="pres">
      <dgm:prSet presAssocID="{E98C0EC5-BC5B-4DDE-A588-65A02BF64544}" presName="Accent" presStyleLbl="bgShp" presStyleIdx="3" presStyleCnt="6"/>
      <dgm:spPr/>
    </dgm:pt>
    <dgm:pt modelId="{F6DED8CD-4482-45CE-80F6-18F66BAA4088}" type="pres">
      <dgm:prSet presAssocID="{E98C0EC5-BC5B-4DDE-A588-65A02BF64544}" presName="Child4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057119-1236-4C82-AB6B-FB14951D5641}" type="pres">
      <dgm:prSet presAssocID="{858FAB19-0A6F-4633-B1B6-8C785D8C4E96}" presName="Accent5" presStyleCnt="0"/>
      <dgm:spPr/>
    </dgm:pt>
    <dgm:pt modelId="{BCCCD1B1-F5D3-4539-A493-B9885A8E40D6}" type="pres">
      <dgm:prSet presAssocID="{858FAB19-0A6F-4633-B1B6-8C785D8C4E96}" presName="Accent" presStyleLbl="bgShp" presStyleIdx="4" presStyleCnt="6"/>
      <dgm:spPr/>
    </dgm:pt>
    <dgm:pt modelId="{DE1C2EB7-46A2-4409-B3D0-774246CB83C6}" type="pres">
      <dgm:prSet presAssocID="{858FAB19-0A6F-4633-B1B6-8C785D8C4E96}" presName="Child5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765B2A-7E97-4CF6-AEB7-7BDA60FDFD96}" type="pres">
      <dgm:prSet presAssocID="{21993CFD-95F2-45CA-A21E-1E58D2E35BF2}" presName="Accent6" presStyleCnt="0"/>
      <dgm:spPr/>
    </dgm:pt>
    <dgm:pt modelId="{035D5518-C9CB-461F-8E61-058D00D95C54}" type="pres">
      <dgm:prSet presAssocID="{21993CFD-95F2-45CA-A21E-1E58D2E35BF2}" presName="Accent" presStyleLbl="bgShp" presStyleIdx="5" presStyleCnt="6"/>
      <dgm:spPr/>
    </dgm:pt>
    <dgm:pt modelId="{CFC74125-2647-4558-8868-4EB642F3D2BA}" type="pres">
      <dgm:prSet presAssocID="{21993CFD-95F2-45CA-A21E-1E58D2E35BF2}" presName="Child6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71F571-FE3A-4959-89DE-A9A40A21D4C3}" srcId="{2AC27BC0-D6CA-498A-9D80-39E8498AB025}" destId="{AE5BE429-180A-4169-853A-37CA309921D5}" srcOrd="0" destOrd="0" parTransId="{34D66470-6D6A-4B70-BCC6-CF3410510B8A}" sibTransId="{62263E5B-C3FE-45CA-8A23-55953EC258D9}"/>
    <dgm:cxn modelId="{B8C0A708-2A47-4EFA-8C1B-0D634F5C0789}" srcId="{2AC27BC0-D6CA-498A-9D80-39E8498AB025}" destId="{7CB7C06F-DDD0-43F8-828D-28CB7A52E2CE}" srcOrd="1" destOrd="0" parTransId="{3B96C765-6032-483A-BD2D-4B22A0FC4144}" sibTransId="{4A0AE3BF-CC2A-4018-8549-8120F77ED405}"/>
    <dgm:cxn modelId="{B465BF58-1D11-40B4-B1EE-877BDF856DF9}" srcId="{2AC27BC0-D6CA-498A-9D80-39E8498AB025}" destId="{0BD75993-2EED-42FF-86CA-39B20A253FB2}" srcOrd="2" destOrd="0" parTransId="{00C11C7B-8BB1-494C-9498-63ABD3BF81AF}" sibTransId="{871FFBA3-6C73-4B95-98CB-795DCD19AC66}"/>
    <dgm:cxn modelId="{B75A29CA-36A2-4D16-B90F-8322E78783B4}" type="presOf" srcId="{E98C0EC5-BC5B-4DDE-A588-65A02BF64544}" destId="{F6DED8CD-4482-45CE-80F6-18F66BAA4088}" srcOrd="0" destOrd="0" presId="urn:microsoft.com/office/officeart/2011/layout/HexagonRadial"/>
    <dgm:cxn modelId="{FE71ADA9-56B3-4473-AEC9-8D8FF3DF41B2}" type="presOf" srcId="{04EB7035-E742-43B0-BD98-85D9FE37CF03}" destId="{7DC4C4C2-DE88-4B5A-9529-7F9C2F9E29AE}" srcOrd="0" destOrd="0" presId="urn:microsoft.com/office/officeart/2011/layout/HexagonRadial"/>
    <dgm:cxn modelId="{216F6199-97BC-4263-BD56-EDACE08366D4}" type="presOf" srcId="{7CB7C06F-DDD0-43F8-828D-28CB7A52E2CE}" destId="{AECDA7C6-43C4-4BEF-A137-3A1EF222EF0E}" srcOrd="0" destOrd="0" presId="urn:microsoft.com/office/officeart/2011/layout/HexagonRadial"/>
    <dgm:cxn modelId="{4C2E4C9C-244A-4657-9A44-0D55AF84B97C}" type="presOf" srcId="{0BD75993-2EED-42FF-86CA-39B20A253FB2}" destId="{EA07A3C3-A9F8-48AE-919D-1608A7F51554}" srcOrd="0" destOrd="0" presId="urn:microsoft.com/office/officeart/2011/layout/HexagonRadial"/>
    <dgm:cxn modelId="{F9441BC1-11F8-4475-86DD-9E254C303D8B}" srcId="{2AC27BC0-D6CA-498A-9D80-39E8498AB025}" destId="{21993CFD-95F2-45CA-A21E-1E58D2E35BF2}" srcOrd="5" destOrd="0" parTransId="{D23C5D8F-3B0A-43E4-BC37-DE6B35FFA0D7}" sibTransId="{5DAD73C0-CB6A-4131-BCF4-D059357C94C5}"/>
    <dgm:cxn modelId="{4C72236C-4AD1-4A98-9A92-5350BCADAD3C}" srcId="{2AC27BC0-D6CA-498A-9D80-39E8498AB025}" destId="{858FAB19-0A6F-4633-B1B6-8C785D8C4E96}" srcOrd="4" destOrd="0" parTransId="{80307890-FE89-4C4F-82CD-22C75B6AED72}" sibTransId="{BC3C1FD7-3CD7-4387-86BF-54F911FF9FC2}"/>
    <dgm:cxn modelId="{A7F2C27F-D805-424D-AFD8-4B82F4597238}" type="presOf" srcId="{AE5BE429-180A-4169-853A-37CA309921D5}" destId="{491AC38B-B11A-4611-B9A2-15BE71310293}" srcOrd="0" destOrd="0" presId="urn:microsoft.com/office/officeart/2011/layout/HexagonRadial"/>
    <dgm:cxn modelId="{9A75A6DC-2BE9-4164-8F00-F43DFE59862D}" type="presOf" srcId="{21993CFD-95F2-45CA-A21E-1E58D2E35BF2}" destId="{CFC74125-2647-4558-8868-4EB642F3D2BA}" srcOrd="0" destOrd="0" presId="urn:microsoft.com/office/officeart/2011/layout/HexagonRadial"/>
    <dgm:cxn modelId="{9F42F71D-F5BB-4250-A511-6F7655EC8BDC}" srcId="{2AC27BC0-D6CA-498A-9D80-39E8498AB025}" destId="{E98C0EC5-BC5B-4DDE-A588-65A02BF64544}" srcOrd="3" destOrd="0" parTransId="{51011AB6-E894-4D9A-9327-86678D64E7F5}" sibTransId="{9444BD9F-171B-4EEB-8EF8-BE7E5C02AC28}"/>
    <dgm:cxn modelId="{55093E46-D7EE-42E4-A01D-05D218559E1E}" type="presOf" srcId="{2AC27BC0-D6CA-498A-9D80-39E8498AB025}" destId="{181CCD74-9F22-44DC-AD9F-78979161C2B4}" srcOrd="0" destOrd="0" presId="urn:microsoft.com/office/officeart/2011/layout/HexagonRadial"/>
    <dgm:cxn modelId="{73C5D018-BD81-4789-9B13-C6EC83B571E2}" type="presOf" srcId="{858FAB19-0A6F-4633-B1B6-8C785D8C4E96}" destId="{DE1C2EB7-46A2-4409-B3D0-774246CB83C6}" srcOrd="0" destOrd="0" presId="urn:microsoft.com/office/officeart/2011/layout/HexagonRadial"/>
    <dgm:cxn modelId="{01325AC8-3206-4241-BC9D-A1AC477F21A2}" srcId="{04EB7035-E742-43B0-BD98-85D9FE37CF03}" destId="{2AC27BC0-D6CA-498A-9D80-39E8498AB025}" srcOrd="0" destOrd="0" parTransId="{9A07DD51-909F-4DD5-9EDB-ADBFD0E5DCD9}" sibTransId="{B19A19F4-6863-4E68-B40F-44931AB09FBB}"/>
    <dgm:cxn modelId="{D241F8BA-BC2C-4824-BAF1-6787F60ACA55}" type="presParOf" srcId="{7DC4C4C2-DE88-4B5A-9529-7F9C2F9E29AE}" destId="{181CCD74-9F22-44DC-AD9F-78979161C2B4}" srcOrd="0" destOrd="0" presId="urn:microsoft.com/office/officeart/2011/layout/HexagonRadial"/>
    <dgm:cxn modelId="{2EE039EB-76A8-439C-BF26-797E306FC22E}" type="presParOf" srcId="{7DC4C4C2-DE88-4B5A-9529-7F9C2F9E29AE}" destId="{E22A238B-3F24-42BD-A03B-996F7CBDC3C7}" srcOrd="1" destOrd="0" presId="urn:microsoft.com/office/officeart/2011/layout/HexagonRadial"/>
    <dgm:cxn modelId="{39DCB8FE-E6A8-4E0E-AAAF-8596A2A303EA}" type="presParOf" srcId="{E22A238B-3F24-42BD-A03B-996F7CBDC3C7}" destId="{7158531E-D99F-4415-BF04-25667F6FD455}" srcOrd="0" destOrd="0" presId="urn:microsoft.com/office/officeart/2011/layout/HexagonRadial"/>
    <dgm:cxn modelId="{DBA7DF4F-B594-4BF7-B75C-BF1C3E83D26A}" type="presParOf" srcId="{7DC4C4C2-DE88-4B5A-9529-7F9C2F9E29AE}" destId="{491AC38B-B11A-4611-B9A2-15BE71310293}" srcOrd="2" destOrd="0" presId="urn:microsoft.com/office/officeart/2011/layout/HexagonRadial"/>
    <dgm:cxn modelId="{1EE2EFCA-8AB4-485A-9733-42B8CF91E6B1}" type="presParOf" srcId="{7DC4C4C2-DE88-4B5A-9529-7F9C2F9E29AE}" destId="{90A4A6A8-397A-4F3E-B3FF-5D641C929A2F}" srcOrd="3" destOrd="0" presId="urn:microsoft.com/office/officeart/2011/layout/HexagonRadial"/>
    <dgm:cxn modelId="{4F989373-21A6-49DE-99B5-87A07D20FE4F}" type="presParOf" srcId="{90A4A6A8-397A-4F3E-B3FF-5D641C929A2F}" destId="{81AA5311-1128-44CC-B461-D371B4D1A2CC}" srcOrd="0" destOrd="0" presId="urn:microsoft.com/office/officeart/2011/layout/HexagonRadial"/>
    <dgm:cxn modelId="{603BCD9F-5D06-4726-8B56-9FEB1AFE03EF}" type="presParOf" srcId="{7DC4C4C2-DE88-4B5A-9529-7F9C2F9E29AE}" destId="{AECDA7C6-43C4-4BEF-A137-3A1EF222EF0E}" srcOrd="4" destOrd="0" presId="urn:microsoft.com/office/officeart/2011/layout/HexagonRadial"/>
    <dgm:cxn modelId="{4E3E6064-51BD-4EEC-B6BE-C977D818C0CA}" type="presParOf" srcId="{7DC4C4C2-DE88-4B5A-9529-7F9C2F9E29AE}" destId="{54032A8E-1669-4F0D-AE23-9C2C81E3E547}" srcOrd="5" destOrd="0" presId="urn:microsoft.com/office/officeart/2011/layout/HexagonRadial"/>
    <dgm:cxn modelId="{91992604-6B4C-4E59-8FC9-A4403C6C5785}" type="presParOf" srcId="{54032A8E-1669-4F0D-AE23-9C2C81E3E547}" destId="{BDF24A23-EDE8-4072-9376-9AA956C1C64A}" srcOrd="0" destOrd="0" presId="urn:microsoft.com/office/officeart/2011/layout/HexagonRadial"/>
    <dgm:cxn modelId="{D5245358-AC32-4C57-AC14-2B6967C75DE8}" type="presParOf" srcId="{7DC4C4C2-DE88-4B5A-9529-7F9C2F9E29AE}" destId="{EA07A3C3-A9F8-48AE-919D-1608A7F51554}" srcOrd="6" destOrd="0" presId="urn:microsoft.com/office/officeart/2011/layout/HexagonRadial"/>
    <dgm:cxn modelId="{F63E881E-8D19-49CC-B4A4-30647B42C3D9}" type="presParOf" srcId="{7DC4C4C2-DE88-4B5A-9529-7F9C2F9E29AE}" destId="{23E534A8-0CFC-46C9-9DE8-2F9C6B21FD5A}" srcOrd="7" destOrd="0" presId="urn:microsoft.com/office/officeart/2011/layout/HexagonRadial"/>
    <dgm:cxn modelId="{84D20C15-64EB-45D0-B126-B1A2DC58D641}" type="presParOf" srcId="{23E534A8-0CFC-46C9-9DE8-2F9C6B21FD5A}" destId="{B578D54F-B5FC-4090-9C84-6E8C28D64865}" srcOrd="0" destOrd="0" presId="urn:microsoft.com/office/officeart/2011/layout/HexagonRadial"/>
    <dgm:cxn modelId="{5A1B9473-E93F-4853-8D8B-9400C68E668A}" type="presParOf" srcId="{7DC4C4C2-DE88-4B5A-9529-7F9C2F9E29AE}" destId="{F6DED8CD-4482-45CE-80F6-18F66BAA4088}" srcOrd="8" destOrd="0" presId="urn:microsoft.com/office/officeart/2011/layout/HexagonRadial"/>
    <dgm:cxn modelId="{2F287D2D-51A9-412F-AD2A-A138A1D069B2}" type="presParOf" srcId="{7DC4C4C2-DE88-4B5A-9529-7F9C2F9E29AE}" destId="{02057119-1236-4C82-AB6B-FB14951D5641}" srcOrd="9" destOrd="0" presId="urn:microsoft.com/office/officeart/2011/layout/HexagonRadial"/>
    <dgm:cxn modelId="{9CBB8420-4B08-4EDC-BAF2-9A9324C01881}" type="presParOf" srcId="{02057119-1236-4C82-AB6B-FB14951D5641}" destId="{BCCCD1B1-F5D3-4539-A493-B9885A8E40D6}" srcOrd="0" destOrd="0" presId="urn:microsoft.com/office/officeart/2011/layout/HexagonRadial"/>
    <dgm:cxn modelId="{E0656E1E-8737-401D-BAED-5ED488E751B9}" type="presParOf" srcId="{7DC4C4C2-DE88-4B5A-9529-7F9C2F9E29AE}" destId="{DE1C2EB7-46A2-4409-B3D0-774246CB83C6}" srcOrd="10" destOrd="0" presId="urn:microsoft.com/office/officeart/2011/layout/HexagonRadial"/>
    <dgm:cxn modelId="{810D1C8D-09A7-4B24-9D05-C900B74795C1}" type="presParOf" srcId="{7DC4C4C2-DE88-4B5A-9529-7F9C2F9E29AE}" destId="{37765B2A-7E97-4CF6-AEB7-7BDA60FDFD96}" srcOrd="11" destOrd="0" presId="urn:microsoft.com/office/officeart/2011/layout/HexagonRadial"/>
    <dgm:cxn modelId="{40525E4C-2569-4EBD-AD33-6AD7DF86974F}" type="presParOf" srcId="{37765B2A-7E97-4CF6-AEB7-7BDA60FDFD96}" destId="{035D5518-C9CB-461F-8E61-058D00D95C54}" srcOrd="0" destOrd="0" presId="urn:microsoft.com/office/officeart/2011/layout/HexagonRadial"/>
    <dgm:cxn modelId="{BB7A4E96-DBA9-43EA-BA06-C70E67B57E8B}" type="presParOf" srcId="{7DC4C4C2-DE88-4B5A-9529-7F9C2F9E29AE}" destId="{CFC74125-2647-4558-8868-4EB642F3D2BA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07BF95-D12D-42D7-82D3-3A7C579CAF2D}">
      <dsp:nvSpPr>
        <dsp:cNvPr id="0" name=""/>
        <dsp:cNvSpPr/>
      </dsp:nvSpPr>
      <dsp:spPr>
        <a:xfrm>
          <a:off x="4655149" y="3446504"/>
          <a:ext cx="2503784" cy="162188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600" kern="1200"/>
        </a:p>
      </dsp:txBody>
      <dsp:txXfrm>
        <a:off x="5441912" y="3887603"/>
        <a:ext cx="1681392" cy="1145157"/>
      </dsp:txXfrm>
    </dsp:sp>
    <dsp:sp modelId="{040CDADC-9E02-4EE2-A27A-F78984B8398B}">
      <dsp:nvSpPr>
        <dsp:cNvPr id="0" name=""/>
        <dsp:cNvSpPr/>
      </dsp:nvSpPr>
      <dsp:spPr>
        <a:xfrm>
          <a:off x="570027" y="3446504"/>
          <a:ext cx="2503784" cy="162188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600" kern="1200"/>
        </a:p>
      </dsp:txBody>
      <dsp:txXfrm>
        <a:off x="605655" y="3887603"/>
        <a:ext cx="1681392" cy="1145157"/>
      </dsp:txXfrm>
    </dsp:sp>
    <dsp:sp modelId="{52E70446-3577-4A1A-A18B-7C721A4AFD58}">
      <dsp:nvSpPr>
        <dsp:cNvPr id="0" name=""/>
        <dsp:cNvSpPr/>
      </dsp:nvSpPr>
      <dsp:spPr>
        <a:xfrm>
          <a:off x="4655149" y="0"/>
          <a:ext cx="2503784" cy="162188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600" kern="1200"/>
        </a:p>
      </dsp:txBody>
      <dsp:txXfrm>
        <a:off x="5441912" y="35628"/>
        <a:ext cx="1681392" cy="1145157"/>
      </dsp:txXfrm>
    </dsp:sp>
    <dsp:sp modelId="{9D0657F6-FD3A-4339-A7D7-C4C5B8DDFEAC}">
      <dsp:nvSpPr>
        <dsp:cNvPr id="0" name=""/>
        <dsp:cNvSpPr/>
      </dsp:nvSpPr>
      <dsp:spPr>
        <a:xfrm>
          <a:off x="570027" y="0"/>
          <a:ext cx="2503784" cy="162188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5260" tIns="175260" rIns="175260" bIns="175260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600" kern="1200"/>
        </a:p>
      </dsp:txBody>
      <dsp:txXfrm>
        <a:off x="605655" y="35628"/>
        <a:ext cx="1681392" cy="1145157"/>
      </dsp:txXfrm>
    </dsp:sp>
    <dsp:sp modelId="{FDB1CF01-1000-4D47-A2F2-29ABAF182C95}">
      <dsp:nvSpPr>
        <dsp:cNvPr id="0" name=""/>
        <dsp:cNvSpPr/>
      </dsp:nvSpPr>
      <dsp:spPr>
        <a:xfrm>
          <a:off x="1619184" y="288898"/>
          <a:ext cx="2194612" cy="2194612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Strengths</a:t>
          </a:r>
          <a:endParaRPr lang="en-US" sz="1800" kern="1200" dirty="0"/>
        </a:p>
      </dsp:txBody>
      <dsp:txXfrm>
        <a:off x="2261971" y="931685"/>
        <a:ext cx="1551825" cy="1551825"/>
      </dsp:txXfrm>
    </dsp:sp>
    <dsp:sp modelId="{F3E4D8EB-8AC9-4AE8-9DF0-4B8BB956572F}">
      <dsp:nvSpPr>
        <dsp:cNvPr id="0" name=""/>
        <dsp:cNvSpPr/>
      </dsp:nvSpPr>
      <dsp:spPr>
        <a:xfrm rot="5400000">
          <a:off x="3915164" y="288898"/>
          <a:ext cx="2194612" cy="2194612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weakness</a:t>
          </a:r>
          <a:endParaRPr lang="en-US" sz="1800" kern="1200" dirty="0"/>
        </a:p>
      </dsp:txBody>
      <dsp:txXfrm rot="-5400000">
        <a:off x="3915164" y="931685"/>
        <a:ext cx="1551825" cy="1551825"/>
      </dsp:txXfrm>
    </dsp:sp>
    <dsp:sp modelId="{410C9567-AE21-4D89-8C99-69379CBA0944}">
      <dsp:nvSpPr>
        <dsp:cNvPr id="0" name=""/>
        <dsp:cNvSpPr/>
      </dsp:nvSpPr>
      <dsp:spPr>
        <a:xfrm rot="10800000">
          <a:off x="3915164" y="2584878"/>
          <a:ext cx="2194612" cy="2194612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Threats</a:t>
          </a:r>
          <a:endParaRPr lang="en-US" sz="1800" kern="1200" dirty="0"/>
        </a:p>
      </dsp:txBody>
      <dsp:txXfrm rot="10800000">
        <a:off x="3915164" y="2584878"/>
        <a:ext cx="1551825" cy="1551825"/>
      </dsp:txXfrm>
    </dsp:sp>
    <dsp:sp modelId="{37D0C4F6-BBC1-443D-A913-B3D36A59A159}">
      <dsp:nvSpPr>
        <dsp:cNvPr id="0" name=""/>
        <dsp:cNvSpPr/>
      </dsp:nvSpPr>
      <dsp:spPr>
        <a:xfrm rot="16200000">
          <a:off x="1619184" y="2584878"/>
          <a:ext cx="2194612" cy="2194612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Oppurtunities</a:t>
          </a:r>
          <a:endParaRPr lang="en-US" sz="1800" kern="1200" dirty="0"/>
        </a:p>
      </dsp:txBody>
      <dsp:txXfrm rot="5400000">
        <a:off x="2261971" y="2584878"/>
        <a:ext cx="1551825" cy="1551825"/>
      </dsp:txXfrm>
    </dsp:sp>
    <dsp:sp modelId="{74FACDB8-4D69-4A2B-B7B0-90A9EE8560B3}">
      <dsp:nvSpPr>
        <dsp:cNvPr id="0" name=""/>
        <dsp:cNvSpPr/>
      </dsp:nvSpPr>
      <dsp:spPr>
        <a:xfrm>
          <a:off x="3485618" y="2078039"/>
          <a:ext cx="757724" cy="658890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B408B-C92C-463B-8F07-9BB9E55B54DD}">
      <dsp:nvSpPr>
        <dsp:cNvPr id="0" name=""/>
        <dsp:cNvSpPr/>
      </dsp:nvSpPr>
      <dsp:spPr>
        <a:xfrm rot="10800000">
          <a:off x="3485618" y="2331458"/>
          <a:ext cx="757724" cy="658890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CCD74-9F22-44DC-AD9F-78979161C2B4}">
      <dsp:nvSpPr>
        <dsp:cNvPr id="0" name=""/>
        <dsp:cNvSpPr/>
      </dsp:nvSpPr>
      <dsp:spPr>
        <a:xfrm>
          <a:off x="2962380" y="1714739"/>
          <a:ext cx="2179508" cy="1885362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pestle</a:t>
          </a:r>
          <a:endParaRPr lang="en-US" sz="1400" kern="1200" dirty="0"/>
        </a:p>
      </dsp:txBody>
      <dsp:txXfrm>
        <a:off x="3323555" y="2027170"/>
        <a:ext cx="1457158" cy="1260500"/>
      </dsp:txXfrm>
    </dsp:sp>
    <dsp:sp modelId="{81AA5311-1128-44CC-B461-D371B4D1A2CC}">
      <dsp:nvSpPr>
        <dsp:cNvPr id="0" name=""/>
        <dsp:cNvSpPr/>
      </dsp:nvSpPr>
      <dsp:spPr>
        <a:xfrm>
          <a:off x="4327171" y="812720"/>
          <a:ext cx="822322" cy="708539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1AC38B-B11A-4611-B9A2-15BE71310293}">
      <dsp:nvSpPr>
        <dsp:cNvPr id="0" name=""/>
        <dsp:cNvSpPr/>
      </dsp:nvSpPr>
      <dsp:spPr>
        <a:xfrm>
          <a:off x="3163145" y="0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political</a:t>
          </a:r>
          <a:endParaRPr lang="en-US" sz="1400" kern="1200" dirty="0"/>
        </a:p>
      </dsp:txBody>
      <dsp:txXfrm>
        <a:off x="3459138" y="256069"/>
        <a:ext cx="1194105" cy="1033040"/>
      </dsp:txXfrm>
    </dsp:sp>
    <dsp:sp modelId="{BDF24A23-EDE8-4072-9376-9AA956C1C64A}">
      <dsp:nvSpPr>
        <dsp:cNvPr id="0" name=""/>
        <dsp:cNvSpPr/>
      </dsp:nvSpPr>
      <dsp:spPr>
        <a:xfrm>
          <a:off x="5286885" y="2137311"/>
          <a:ext cx="822322" cy="708539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CDA7C6-43C4-4BEF-A137-3A1EF222EF0E}">
      <dsp:nvSpPr>
        <dsp:cNvPr id="0" name=""/>
        <dsp:cNvSpPr/>
      </dsp:nvSpPr>
      <dsp:spPr>
        <a:xfrm>
          <a:off x="4801198" y="950388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economical</a:t>
          </a:r>
          <a:endParaRPr lang="en-US" sz="1400" kern="1200" dirty="0"/>
        </a:p>
      </dsp:txBody>
      <dsp:txXfrm>
        <a:off x="5097191" y="1206457"/>
        <a:ext cx="1194105" cy="1033040"/>
      </dsp:txXfrm>
    </dsp:sp>
    <dsp:sp modelId="{B578D54F-B5FC-4090-9C84-6E8C28D64865}">
      <dsp:nvSpPr>
        <dsp:cNvPr id="0" name=""/>
        <dsp:cNvSpPr/>
      </dsp:nvSpPr>
      <dsp:spPr>
        <a:xfrm>
          <a:off x="4620206" y="3632525"/>
          <a:ext cx="822322" cy="708539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07A3C3-A9F8-48AE-919D-1608A7F51554}">
      <dsp:nvSpPr>
        <dsp:cNvPr id="0" name=""/>
        <dsp:cNvSpPr/>
      </dsp:nvSpPr>
      <dsp:spPr>
        <a:xfrm>
          <a:off x="4801198" y="2818742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social</a:t>
          </a:r>
          <a:endParaRPr lang="en-US" sz="1400" kern="1200" dirty="0"/>
        </a:p>
      </dsp:txBody>
      <dsp:txXfrm>
        <a:off x="5097191" y="3074811"/>
        <a:ext cx="1194105" cy="1033040"/>
      </dsp:txXfrm>
    </dsp:sp>
    <dsp:sp modelId="{BCCCD1B1-F5D3-4539-A493-B9885A8E40D6}">
      <dsp:nvSpPr>
        <dsp:cNvPr id="0" name=""/>
        <dsp:cNvSpPr/>
      </dsp:nvSpPr>
      <dsp:spPr>
        <a:xfrm>
          <a:off x="2966436" y="3787734"/>
          <a:ext cx="822322" cy="708539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ED8CD-4482-45CE-80F6-18F66BAA4088}">
      <dsp:nvSpPr>
        <dsp:cNvPr id="0" name=""/>
        <dsp:cNvSpPr/>
      </dsp:nvSpPr>
      <dsp:spPr>
        <a:xfrm>
          <a:off x="3163145" y="3770194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technological</a:t>
          </a:r>
          <a:endParaRPr lang="en-US" sz="1400" kern="1200" dirty="0"/>
        </a:p>
      </dsp:txBody>
      <dsp:txXfrm>
        <a:off x="3459138" y="4026263"/>
        <a:ext cx="1194105" cy="1033040"/>
      </dsp:txXfrm>
    </dsp:sp>
    <dsp:sp modelId="{035D5518-C9CB-461F-8E61-058D00D95C54}">
      <dsp:nvSpPr>
        <dsp:cNvPr id="0" name=""/>
        <dsp:cNvSpPr/>
      </dsp:nvSpPr>
      <dsp:spPr>
        <a:xfrm>
          <a:off x="1991006" y="2463675"/>
          <a:ext cx="822322" cy="708539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1C2EB7-46A2-4409-B3D0-774246CB83C6}">
      <dsp:nvSpPr>
        <dsp:cNvPr id="0" name=""/>
        <dsp:cNvSpPr/>
      </dsp:nvSpPr>
      <dsp:spPr>
        <a:xfrm>
          <a:off x="1517487" y="2819805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Legal</a:t>
          </a:r>
          <a:endParaRPr lang="en-US" sz="1400" kern="1200" dirty="0"/>
        </a:p>
      </dsp:txBody>
      <dsp:txXfrm>
        <a:off x="1813480" y="3075874"/>
        <a:ext cx="1194105" cy="1033040"/>
      </dsp:txXfrm>
    </dsp:sp>
    <dsp:sp modelId="{CFC74125-2647-4558-8868-4EB642F3D2BA}">
      <dsp:nvSpPr>
        <dsp:cNvPr id="0" name=""/>
        <dsp:cNvSpPr/>
      </dsp:nvSpPr>
      <dsp:spPr>
        <a:xfrm>
          <a:off x="1517487" y="948262"/>
          <a:ext cx="1786091" cy="1545178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/>
            <a:t>enivironmental</a:t>
          </a:r>
          <a:endParaRPr lang="en-US" sz="1400" kern="1200" dirty="0"/>
        </a:p>
      </dsp:txBody>
      <dsp:txXfrm>
        <a:off x="1813480" y="1204331"/>
        <a:ext cx="1194105" cy="1033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9/21/2019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A2D954-332B-47D0-BE9F-0F2BDE779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6131" y="1979613"/>
            <a:ext cx="9139738" cy="2898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340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4A5A7-66A2-7F43-9A7A-5E13F74F8C0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716" r:id="rId19"/>
    <p:sldLayoutId id="214748367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Saif Seas Automations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014067"/>
                </a:solidFill>
              </a:rPr>
              <a:t>by-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>
                <a:solidFill>
                  <a:srgbClr val="014067"/>
                </a:solidFill>
              </a:rPr>
              <a:t>Yellapu</a:t>
            </a:r>
            <a:r>
              <a:rPr lang="en-US" dirty="0" smtClean="0">
                <a:solidFill>
                  <a:srgbClr val="014067"/>
                </a:solidFill>
              </a:rPr>
              <a:t> Sai </a:t>
            </a:r>
            <a:r>
              <a:rPr lang="en-US" dirty="0" err="1" smtClean="0">
                <a:solidFill>
                  <a:srgbClr val="014067"/>
                </a:solidFill>
              </a:rPr>
              <a:t>Akka</a:t>
            </a:r>
            <a:r>
              <a:rPr lang="en-US" dirty="0" smtClean="0">
                <a:solidFill>
                  <a:srgbClr val="014067"/>
                </a:solidFill>
              </a:rPr>
              <a:t> Saradhi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14067"/>
                </a:solidFill>
              </a:rPr>
              <a:t>121923901007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14067"/>
                </a:solidFill>
              </a:rPr>
              <a:t>MBA-Fintech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4234" y="731520"/>
            <a:ext cx="5331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chemeClr val="bg1"/>
                </a:solidFill>
              </a:rPr>
              <a:t>Business Environmental Stragey Management Project on:-</a:t>
            </a:r>
            <a:endParaRPr lang="en-US" sz="3200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8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Comments??????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70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57" y="647114"/>
            <a:ext cx="5401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 smtClean="0">
                <a:solidFill>
                  <a:schemeClr val="bg1"/>
                </a:solidFill>
              </a:rPr>
              <a:t>Company at Glance</a:t>
            </a:r>
            <a:endParaRPr lang="en-US" sz="4800" u="sng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57" y="1885071"/>
            <a:ext cx="6049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bg1"/>
                </a:solidFill>
              </a:rPr>
              <a:t>automation in the </a:t>
            </a:r>
            <a:r>
              <a:rPr lang="en-US" sz="3600" dirty="0" smtClean="0">
                <a:solidFill>
                  <a:schemeClr val="bg1"/>
                </a:solidFill>
              </a:rPr>
              <a:t>Marine </a:t>
            </a:r>
            <a:r>
              <a:rPr lang="en-US" sz="3600" dirty="0">
                <a:solidFill>
                  <a:schemeClr val="bg1"/>
                </a:solidFill>
              </a:rPr>
              <a:t>Space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2665" y="2850995"/>
            <a:ext cx="56411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 </a:t>
            </a:r>
            <a:r>
              <a:rPr lang="en-US" dirty="0">
                <a:solidFill>
                  <a:srgbClr val="014067"/>
                </a:solidFill>
              </a:rPr>
              <a:t>To Democratize robotics and automation in the marine space to build better lives for </a:t>
            </a:r>
            <a:r>
              <a:rPr lang="en-US" dirty="0" smtClean="0">
                <a:solidFill>
                  <a:srgbClr val="014067"/>
                </a:solidFill>
              </a:rPr>
              <a:t>mankind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067"/>
                </a:solidFill>
              </a:rPr>
              <a:t>To build cutting edge products that solve today’s problems that are globally competent and locally </a:t>
            </a:r>
            <a:r>
              <a:rPr lang="en-US" dirty="0" smtClean="0">
                <a:solidFill>
                  <a:srgbClr val="014067"/>
                </a:solidFill>
              </a:rPr>
              <a:t>relevant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067"/>
                </a:solidFill>
              </a:rPr>
              <a:t>Saif Seas </a:t>
            </a:r>
            <a:r>
              <a:rPr lang="en-US" b="1" i="1" dirty="0">
                <a:solidFill>
                  <a:srgbClr val="014067"/>
                </a:solidFill>
              </a:rPr>
              <a:t>water </a:t>
            </a:r>
            <a:r>
              <a:rPr lang="en-US" b="1" i="1" dirty="0" smtClean="0">
                <a:solidFill>
                  <a:srgbClr val="014067"/>
                </a:solidFill>
              </a:rPr>
              <a:t>buoy </a:t>
            </a:r>
            <a:r>
              <a:rPr lang="en-US" dirty="0">
                <a:solidFill>
                  <a:srgbClr val="014067"/>
                </a:solidFill>
              </a:rPr>
              <a:t>is defining a new category of safety in marine. It has gone from concept to product in just 11 months. 100% Indian design and engineering, simulated up to sea state 4 and support from National Research Development Corporation under Start-Ups Intellectual Property </a:t>
            </a:r>
            <a:r>
              <a:rPr lang="en-US" dirty="0" smtClean="0">
                <a:solidFill>
                  <a:srgbClr val="014067"/>
                </a:solidFill>
              </a:rPr>
              <a:t>Protection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140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58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5588" y="1280160"/>
            <a:ext cx="5036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 smtClean="0">
                <a:solidFill>
                  <a:schemeClr val="bg1"/>
                </a:solidFill>
              </a:rPr>
              <a:t>Product</a:t>
            </a:r>
            <a:endParaRPr lang="en-US" sz="5400" u="sng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781822" y="2325188"/>
            <a:ext cx="5936566" cy="315607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25416" y="5481262"/>
            <a:ext cx="10592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E7D"/>
                </a:solidFill>
              </a:rPr>
              <a:t>Unmanned remote controlled rescue with no risk to human life in the rescue </a:t>
            </a:r>
            <a:r>
              <a:rPr lang="en-US" dirty="0" smtClean="0">
                <a:solidFill>
                  <a:srgbClr val="014E7D"/>
                </a:solidFill>
              </a:rPr>
              <a:t>process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E7D"/>
                </a:solidFill>
              </a:rPr>
              <a:t>Fit it with HD cameras, robotic probes or weaponry and design the drone for the </a:t>
            </a:r>
            <a:r>
              <a:rPr lang="en-US" dirty="0" smtClean="0">
                <a:solidFill>
                  <a:srgbClr val="014E7D"/>
                </a:solidFill>
              </a:rPr>
              <a:t>job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E7D"/>
                </a:solidFill>
              </a:rPr>
              <a:t>Strong 3km communication, extendable </a:t>
            </a:r>
            <a:r>
              <a:rPr lang="en-US" dirty="0" smtClean="0">
                <a:solidFill>
                  <a:srgbClr val="014E7D"/>
                </a:solidFill>
              </a:rPr>
              <a:t>up to </a:t>
            </a:r>
            <a:r>
              <a:rPr lang="en-US" dirty="0">
                <a:solidFill>
                  <a:srgbClr val="014E7D"/>
                </a:solidFill>
              </a:rPr>
              <a:t>10 km on </a:t>
            </a:r>
            <a:r>
              <a:rPr lang="en-US" dirty="0" smtClean="0">
                <a:solidFill>
                  <a:srgbClr val="014E7D"/>
                </a:solidFill>
              </a:rPr>
              <a:t>request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14E7D"/>
                </a:solidFill>
              </a:rPr>
              <a:t>90 </a:t>
            </a:r>
            <a:r>
              <a:rPr lang="en-US" dirty="0" err="1">
                <a:solidFill>
                  <a:srgbClr val="014E7D"/>
                </a:solidFill>
              </a:rPr>
              <a:t>mins</a:t>
            </a:r>
            <a:r>
              <a:rPr lang="en-US" dirty="0">
                <a:solidFill>
                  <a:srgbClr val="014E7D"/>
                </a:solidFill>
              </a:rPr>
              <a:t> on moderate load and 8 hours of GPS tracking</a:t>
            </a:r>
          </a:p>
        </p:txBody>
      </p:sp>
    </p:spTree>
    <p:extLst>
      <p:ext uri="{BB962C8B-B14F-4D97-AF65-F5344CB8AC3E}">
        <p14:creationId xmlns:p14="http://schemas.microsoft.com/office/powerpoint/2010/main" val="10794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Financial </a:t>
            </a:r>
            <a:r>
              <a:rPr lang="en-US" dirty="0" smtClean="0"/>
              <a:t>Growth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347346"/>
              </p:ext>
            </p:extLst>
          </p:nvPr>
        </p:nvGraphicFramePr>
        <p:xfrm>
          <a:off x="518677" y="1658985"/>
          <a:ext cx="4810968" cy="42846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03478">
                  <a:extLst>
                    <a:ext uri="{9D8B030D-6E8A-4147-A177-3AD203B41FA5}">
                      <a16:colId xmlns:a16="http://schemas.microsoft.com/office/drawing/2014/main" val="1891252455"/>
                    </a:ext>
                  </a:extLst>
                </a:gridCol>
                <a:gridCol w="1603478">
                  <a:extLst>
                    <a:ext uri="{9D8B030D-6E8A-4147-A177-3AD203B41FA5}">
                      <a16:colId xmlns:a16="http://schemas.microsoft.com/office/drawing/2014/main" val="3369440667"/>
                    </a:ext>
                  </a:extLst>
                </a:gridCol>
                <a:gridCol w="1604012">
                  <a:extLst>
                    <a:ext uri="{9D8B030D-6E8A-4147-A177-3AD203B41FA5}">
                      <a16:colId xmlns:a16="http://schemas.microsoft.com/office/drawing/2014/main" val="2229839358"/>
                    </a:ext>
                  </a:extLst>
                </a:gridCol>
              </a:tblGrid>
              <a:tr h="94975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ON THE DAY OF lunching product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AS OF 23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september 2019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9947858"/>
                  </a:ext>
                </a:extLst>
              </a:tr>
              <a:tr h="94975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Clients from Andhra Pradesh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          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        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115947"/>
                  </a:ext>
                </a:extLst>
              </a:tr>
              <a:tr h="14353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Clients from India [Outside Andhra Pradesh]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          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         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9122131"/>
                  </a:ext>
                </a:extLst>
              </a:tr>
              <a:tr h="94975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Foreign/Offshore Clients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           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                   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2539790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563508"/>
              </p:ext>
            </p:extLst>
          </p:nvPr>
        </p:nvGraphicFramePr>
        <p:xfrm>
          <a:off x="5936239" y="1658986"/>
          <a:ext cx="5725160" cy="428461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07540">
                  <a:extLst>
                    <a:ext uri="{9D8B030D-6E8A-4147-A177-3AD203B41FA5}">
                      <a16:colId xmlns:a16="http://schemas.microsoft.com/office/drawing/2014/main" val="3737512772"/>
                    </a:ext>
                  </a:extLst>
                </a:gridCol>
                <a:gridCol w="1908810">
                  <a:extLst>
                    <a:ext uri="{9D8B030D-6E8A-4147-A177-3AD203B41FA5}">
                      <a16:colId xmlns:a16="http://schemas.microsoft.com/office/drawing/2014/main" val="68314096"/>
                    </a:ext>
                  </a:extLst>
                </a:gridCol>
                <a:gridCol w="1908810">
                  <a:extLst>
                    <a:ext uri="{9D8B030D-6E8A-4147-A177-3AD203B41FA5}">
                      <a16:colId xmlns:a16="http://schemas.microsoft.com/office/drawing/2014/main" val="4158247650"/>
                    </a:ext>
                  </a:extLst>
                </a:gridCol>
              </a:tblGrid>
              <a:tr h="15455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s.no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ON THE DAY OF JOINING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AS OF 23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September 2019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2562397"/>
                  </a:ext>
                </a:extLst>
              </a:tr>
              <a:tr h="13695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INCOME GENERATED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50,000/-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6,00,000/-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8296119"/>
                  </a:ext>
                </a:extLst>
              </a:tr>
              <a:tr h="13695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FUNDING, IF ANY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0.5 crore from APIETA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   0.75 crore from APEITA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6184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53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Company Revenue details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342336"/>
              </p:ext>
            </p:extLst>
          </p:nvPr>
        </p:nvGraphicFramePr>
        <p:xfrm>
          <a:off x="1933302" y="2299063"/>
          <a:ext cx="8516983" cy="296526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56711">
                  <a:extLst>
                    <a:ext uri="{9D8B030D-6E8A-4147-A177-3AD203B41FA5}">
                      <a16:colId xmlns:a16="http://schemas.microsoft.com/office/drawing/2014/main" val="84884196"/>
                    </a:ext>
                  </a:extLst>
                </a:gridCol>
                <a:gridCol w="2440410">
                  <a:extLst>
                    <a:ext uri="{9D8B030D-6E8A-4147-A177-3AD203B41FA5}">
                      <a16:colId xmlns:a16="http://schemas.microsoft.com/office/drawing/2014/main" val="2309638409"/>
                    </a:ext>
                  </a:extLst>
                </a:gridCol>
                <a:gridCol w="2440410">
                  <a:extLst>
                    <a:ext uri="{9D8B030D-6E8A-4147-A177-3AD203B41FA5}">
                      <a16:colId xmlns:a16="http://schemas.microsoft.com/office/drawing/2014/main" val="804424420"/>
                    </a:ext>
                  </a:extLst>
                </a:gridCol>
                <a:gridCol w="1879452">
                  <a:extLst>
                    <a:ext uri="{9D8B030D-6E8A-4147-A177-3AD203B41FA5}">
                      <a16:colId xmlns:a16="http://schemas.microsoft.com/office/drawing/2014/main" val="3438209932"/>
                    </a:ext>
                  </a:extLst>
                </a:gridCol>
              </a:tblGrid>
              <a:tr h="128559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TOTAL NUMBER OF CLIENTS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CLIENTS FROM AP AND REVENUE GENERATED FROM THE CLIENTS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CLIENTS OUTSIDE AP BUT FROM INDIA AND REVENUE GENERATED FROM THE CLIENTS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NUMBER OF OFFSHORE/FOREIGN CLIENTS AND REVENUE GENERATED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5490733"/>
                  </a:ext>
                </a:extLst>
              </a:tr>
              <a:tr h="16796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          5</a:t>
                      </a:r>
                      <a:endParaRPr lang="en-US" sz="110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 CLIENTS from AP and revenue generated from the clients is 1,50,000/- per anum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 CLINETS from outside the AP And revenue generated from the clients is 4,00,000/- per anum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          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9676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667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Barriers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5459" y="1356997"/>
            <a:ext cx="108383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Need more employees.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Cost of the products.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Transportation costs high.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Need mentors who can support.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And support from investors.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Technical barriers.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5459" y="3788432"/>
            <a:ext cx="28642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002060"/>
                </a:solidFill>
              </a:rPr>
              <a:t>Benifits</a:t>
            </a:r>
            <a:endParaRPr lang="en-US" sz="4000" b="1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5459" y="4627511"/>
            <a:ext cx="89691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Given a good place to R&amp;D by Govt.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And support from </a:t>
            </a:r>
            <a:r>
              <a:rPr lang="en-US" sz="2400" b="1" dirty="0" smtClean="0"/>
              <a:t>Government</a:t>
            </a:r>
            <a:r>
              <a:rPr lang="en-US" sz="2400" dirty="0" smtClean="0"/>
              <a:t>*.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And support from </a:t>
            </a:r>
            <a:r>
              <a:rPr lang="en-US" sz="2400" b="1" dirty="0" smtClean="0"/>
              <a:t>Indian Navy </a:t>
            </a:r>
            <a:r>
              <a:rPr lang="en-US" sz="2400" dirty="0" smtClean="0"/>
              <a:t>in terms of permissions.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6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what I have observed.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8906" y="1356997"/>
            <a:ext cx="110803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 smtClean="0"/>
              <a:t>Need HR policies.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 smtClean="0"/>
              <a:t>Need assistance on marketing and sales.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 smtClean="0"/>
              <a:t>Also need more space and infra.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 smtClean="0"/>
              <a:t>Need more projective ideas. </a:t>
            </a:r>
          </a:p>
        </p:txBody>
      </p:sp>
    </p:spTree>
    <p:extLst>
      <p:ext uri="{BB962C8B-B14F-4D97-AF65-F5344CB8AC3E}">
        <p14:creationId xmlns:p14="http://schemas.microsoft.com/office/powerpoint/2010/main" val="371392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25" y="235131"/>
            <a:ext cx="10558625" cy="690791"/>
          </a:xfrm>
        </p:spPr>
        <p:txBody>
          <a:bodyPr/>
          <a:lstStyle/>
          <a:p>
            <a:pPr algn="ctr"/>
            <a:r>
              <a:rPr lang="en-US" dirty="0" smtClean="0"/>
              <a:t>Environmental </a:t>
            </a:r>
            <a:r>
              <a:rPr lang="en-US" dirty="0" err="1" smtClean="0"/>
              <a:t>Scaning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11535029"/>
              </p:ext>
            </p:extLst>
          </p:nvPr>
        </p:nvGraphicFramePr>
        <p:xfrm>
          <a:off x="2071756" y="1423851"/>
          <a:ext cx="7728961" cy="5068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234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077274256"/>
              </p:ext>
            </p:extLst>
          </p:nvPr>
        </p:nvGraphicFramePr>
        <p:xfrm>
          <a:off x="1888309" y="1449977"/>
          <a:ext cx="8104777" cy="5315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254034" y="600891"/>
            <a:ext cx="9457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rgbClr val="013657"/>
                </a:solidFill>
              </a:rPr>
              <a:t>Pestle analysis</a:t>
            </a:r>
            <a:endParaRPr lang="en-US" sz="5400" dirty="0">
              <a:solidFill>
                <a:srgbClr val="0136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6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027928_Hexagon presentation dark_AAS_v4" id="{00715B48-F6B0-4FD0-BA2D-34714F23D55A}" vid="{445656DE-313E-4A78-B834-A775A8573B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C3589D-EF2D-4AF3-8B55-088F4B14D6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0343A-75DB-4E03-95EA-4A75BA0D7FF2}">
  <ds:schemaRefs>
    <ds:schemaRef ds:uri="http://schemas.microsoft.com/office/2006/documentManagement/types"/>
    <ds:schemaRef ds:uri="http://purl.org/dc/dcmitype/"/>
    <ds:schemaRef ds:uri="71af3243-3dd4-4a8d-8c0d-dd76da1f02a5"/>
    <ds:schemaRef ds:uri="http://schemas.microsoft.com/office/infopath/2007/PartnerControls"/>
    <ds:schemaRef ds:uri="http://purl.org/dc/elements/1.1/"/>
    <ds:schemaRef ds:uri="http://purl.org/dc/terms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B759597-1FA4-4F46-9BA8-01240C5602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0</TotalTime>
  <Words>296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CiscoSans ExtraLight</vt:lpstr>
      <vt:lpstr>Gill Sans SemiBold</vt:lpstr>
      <vt:lpstr>Times New Roman</vt:lpstr>
      <vt:lpstr>Wingdings</vt:lpstr>
      <vt:lpstr>Office Theme</vt:lpstr>
      <vt:lpstr>Saif Seas Automations</vt:lpstr>
      <vt:lpstr>PowerPoint Presentation</vt:lpstr>
      <vt:lpstr>PowerPoint Presentation</vt:lpstr>
      <vt:lpstr>Financial Growth</vt:lpstr>
      <vt:lpstr>Company Revenue details</vt:lpstr>
      <vt:lpstr>Barriers</vt:lpstr>
      <vt:lpstr>Problems what I have observed. </vt:lpstr>
      <vt:lpstr>Environmental Scaning</vt:lpstr>
      <vt:lpstr>PowerPoint Presentation</vt:lpstr>
      <vt:lpstr>Any Comments??????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2019-07-17T16:01:43Z</dcterms:created>
  <dcterms:modified xsi:type="dcterms:W3CDTF">2019-09-21T13:43:30Z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